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98"/>
  </p:notesMasterIdLst>
  <p:sldIdLst>
    <p:sldId id="395" r:id="rId5"/>
    <p:sldId id="440" r:id="rId6"/>
    <p:sldId id="441" r:id="rId7"/>
    <p:sldId id="481" r:id="rId8"/>
    <p:sldId id="443" r:id="rId9"/>
    <p:sldId id="480" r:id="rId10"/>
    <p:sldId id="445" r:id="rId11"/>
    <p:sldId id="447" r:id="rId12"/>
    <p:sldId id="448" r:id="rId13"/>
    <p:sldId id="482" r:id="rId14"/>
    <p:sldId id="457" r:id="rId15"/>
    <p:sldId id="458" r:id="rId16"/>
    <p:sldId id="459" r:id="rId17"/>
    <p:sldId id="460" r:id="rId18"/>
    <p:sldId id="462" r:id="rId19"/>
    <p:sldId id="465" r:id="rId20"/>
    <p:sldId id="463" r:id="rId21"/>
    <p:sldId id="467" r:id="rId22"/>
    <p:sldId id="468" r:id="rId23"/>
    <p:sldId id="485" r:id="rId24"/>
    <p:sldId id="487" r:id="rId25"/>
    <p:sldId id="488" r:id="rId26"/>
    <p:sldId id="489" r:id="rId27"/>
    <p:sldId id="490" r:id="rId28"/>
    <p:sldId id="517" r:id="rId29"/>
    <p:sldId id="511" r:id="rId30"/>
    <p:sldId id="514" r:id="rId31"/>
    <p:sldId id="521" r:id="rId32"/>
    <p:sldId id="522" r:id="rId33"/>
    <p:sldId id="524" r:id="rId34"/>
    <p:sldId id="516" r:id="rId35"/>
    <p:sldId id="549" r:id="rId36"/>
    <p:sldId id="518" r:id="rId37"/>
    <p:sldId id="547" r:id="rId38"/>
    <p:sldId id="519" r:id="rId39"/>
    <p:sldId id="498" r:id="rId40"/>
    <p:sldId id="499" r:id="rId41"/>
    <p:sldId id="500" r:id="rId42"/>
    <p:sldId id="501" r:id="rId43"/>
    <p:sldId id="502" r:id="rId44"/>
    <p:sldId id="503" r:id="rId45"/>
    <p:sldId id="492" r:id="rId46"/>
    <p:sldId id="494" r:id="rId47"/>
    <p:sldId id="495" r:id="rId48"/>
    <p:sldId id="496" r:id="rId49"/>
    <p:sldId id="497" r:id="rId50"/>
    <p:sldId id="505" r:id="rId51"/>
    <p:sldId id="509" r:id="rId52"/>
    <p:sldId id="317" r:id="rId53"/>
    <p:sldId id="506" r:id="rId54"/>
    <p:sldId id="507" r:id="rId55"/>
    <p:sldId id="508" r:id="rId56"/>
    <p:sldId id="530" r:id="rId57"/>
    <p:sldId id="532" r:id="rId58"/>
    <p:sldId id="533" r:id="rId59"/>
    <p:sldId id="534" r:id="rId60"/>
    <p:sldId id="535" r:id="rId61"/>
    <p:sldId id="536" r:id="rId62"/>
    <p:sldId id="537" r:id="rId63"/>
    <p:sldId id="538" r:id="rId64"/>
    <p:sldId id="539" r:id="rId65"/>
    <p:sldId id="540" r:id="rId66"/>
    <p:sldId id="541" r:id="rId67"/>
    <p:sldId id="542" r:id="rId68"/>
    <p:sldId id="543" r:id="rId69"/>
    <p:sldId id="544" r:id="rId70"/>
    <p:sldId id="550" r:id="rId71"/>
    <p:sldId id="551" r:id="rId72"/>
    <p:sldId id="554" r:id="rId73"/>
    <p:sldId id="555" r:id="rId74"/>
    <p:sldId id="556" r:id="rId75"/>
    <p:sldId id="558" r:id="rId76"/>
    <p:sldId id="559" r:id="rId77"/>
    <p:sldId id="560" r:id="rId78"/>
    <p:sldId id="562" r:id="rId79"/>
    <p:sldId id="561" r:id="rId80"/>
    <p:sldId id="563" r:id="rId81"/>
    <p:sldId id="564" r:id="rId82"/>
    <p:sldId id="566" r:id="rId83"/>
    <p:sldId id="568" r:id="rId84"/>
    <p:sldId id="569" r:id="rId85"/>
    <p:sldId id="570" r:id="rId86"/>
    <p:sldId id="573" r:id="rId87"/>
    <p:sldId id="574" r:id="rId88"/>
    <p:sldId id="575" r:id="rId89"/>
    <p:sldId id="576" r:id="rId90"/>
    <p:sldId id="577" r:id="rId91"/>
    <p:sldId id="578" r:id="rId92"/>
    <p:sldId id="579" r:id="rId93"/>
    <p:sldId id="582" r:id="rId94"/>
    <p:sldId id="583" r:id="rId95"/>
    <p:sldId id="584" r:id="rId96"/>
    <p:sldId id="586" r:id="rId97"/>
  </p:sldIdLst>
  <p:sldSz cx="9906000" cy="6858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FF66"/>
    <a:srgbClr val="B9B9B9"/>
    <a:srgbClr val="99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EAFE64C-8C18-40D3-DC66-E3D16E6B9575}" v="74" dt="2022-02-15T17:40:10.468"/>
    <p1510:client id="{166872B7-97E8-7CF3-7E8C-783183E3DDAD}" v="17" dt="2022-01-21T09:45:06.535"/>
    <p1510:client id="{4B2D5BA9-EC90-4AD4-9042-783926CC8E28}" v="32" dt="2022-01-03T07:36:48.863"/>
    <p1510:client id="{B69CEE5F-2847-3E48-97FC-5C3517534ED1}" v="1" dt="2022-01-03T12:11:29.860"/>
    <p1510:client id="{D5DC28B1-35A7-25B5-A35E-ED39CF9D9EF0}" v="214" dt="2022-01-03T07:35:06.00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31" autoAdjust="0"/>
    <p:restoredTop sz="94588" autoAdjust="0"/>
  </p:normalViewPr>
  <p:slideViewPr>
    <p:cSldViewPr snapToGrid="0">
      <p:cViewPr>
        <p:scale>
          <a:sx n="100" d="100"/>
          <a:sy n="100" d="100"/>
        </p:scale>
        <p:origin x="102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10" Type="http://schemas.openxmlformats.org/officeDocument/2006/relationships/slide" Target="slides/slide6.xml"/><Relationship Id="rId100" Type="http://schemas.openxmlformats.org/officeDocument/2006/relationships/viewProps" Target="viewProps.xml"/><Relationship Id="rId101" Type="http://schemas.openxmlformats.org/officeDocument/2006/relationships/theme" Target="theme/theme1.xml"/><Relationship Id="rId102" Type="http://schemas.openxmlformats.org/officeDocument/2006/relationships/tableStyles" Target="tableStyles.xml"/><Relationship Id="rId103" Type="http://schemas.microsoft.com/office/2015/10/relationships/revisionInfo" Target="revisionInfo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" Type="http://schemas.openxmlformats.org/officeDocument/2006/relationships/customXml" Target="../customXml/item2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3" Type="http://schemas.openxmlformats.org/officeDocument/2006/relationships/customXml" Target="../customXml/item3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<Relationship Id="rId4" Type="http://schemas.openxmlformats.org/officeDocument/2006/relationships/slideMaster" Target="slideMasters/slideMaster1.xml"/><Relationship Id="rId40" Type="http://schemas.openxmlformats.org/officeDocument/2006/relationships/slide" Target="slides/slide36.xml"/><Relationship Id="rId41" Type="http://schemas.openxmlformats.org/officeDocument/2006/relationships/slide" Target="slides/slide37.xml"/><Relationship Id="rId42" Type="http://schemas.openxmlformats.org/officeDocument/2006/relationships/slide" Target="slides/slide38.xml"/><Relationship Id="rId43" Type="http://schemas.openxmlformats.org/officeDocument/2006/relationships/slide" Target="slides/slide39.xml"/><Relationship Id="rId44" Type="http://schemas.openxmlformats.org/officeDocument/2006/relationships/slide" Target="slides/slide40.xml"/><Relationship Id="rId45" Type="http://schemas.openxmlformats.org/officeDocument/2006/relationships/slide" Target="slides/slide41.xml"/><Relationship Id="rId46" Type="http://schemas.openxmlformats.org/officeDocument/2006/relationships/slide" Target="slides/slide42.xml"/><Relationship Id="rId47" Type="http://schemas.openxmlformats.org/officeDocument/2006/relationships/slide" Target="slides/slide43.xml"/><Relationship Id="rId48" Type="http://schemas.openxmlformats.org/officeDocument/2006/relationships/slide" Target="slides/slide44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50" Type="http://schemas.openxmlformats.org/officeDocument/2006/relationships/slide" Target="slides/slide46.xml"/><Relationship Id="rId51" Type="http://schemas.openxmlformats.org/officeDocument/2006/relationships/slide" Target="slides/slide47.xml"/><Relationship Id="rId52" Type="http://schemas.openxmlformats.org/officeDocument/2006/relationships/slide" Target="slides/slide48.xml"/><Relationship Id="rId53" Type="http://schemas.openxmlformats.org/officeDocument/2006/relationships/slide" Target="slides/slide49.xml"/><Relationship Id="rId54" Type="http://schemas.openxmlformats.org/officeDocument/2006/relationships/slide" Target="slides/slide50.xml"/><Relationship Id="rId55" Type="http://schemas.openxmlformats.org/officeDocument/2006/relationships/slide" Target="slides/slide51.xml"/><Relationship Id="rId56" Type="http://schemas.openxmlformats.org/officeDocument/2006/relationships/slide" Target="slides/slide52.xml"/><Relationship Id="rId57" Type="http://schemas.openxmlformats.org/officeDocument/2006/relationships/slide" Target="slides/slide53.xml"/><Relationship Id="rId58" Type="http://schemas.openxmlformats.org/officeDocument/2006/relationships/slide" Target="slides/slide54.xml"/><Relationship Id="rId59" Type="http://schemas.openxmlformats.org/officeDocument/2006/relationships/slide" Target="slides/slide55.xml"/><Relationship Id="rId6" Type="http://schemas.openxmlformats.org/officeDocument/2006/relationships/slide" Target="slides/slide2.xml"/><Relationship Id="rId60" Type="http://schemas.openxmlformats.org/officeDocument/2006/relationships/slide" Target="slides/slide56.xml"/><Relationship Id="rId61" Type="http://schemas.openxmlformats.org/officeDocument/2006/relationships/slide" Target="slides/slide57.xml"/><Relationship Id="rId62" Type="http://schemas.openxmlformats.org/officeDocument/2006/relationships/slide" Target="slides/slide58.xml"/><Relationship Id="rId63" Type="http://schemas.openxmlformats.org/officeDocument/2006/relationships/slide" Target="slides/slide59.xml"/><Relationship Id="rId64" Type="http://schemas.openxmlformats.org/officeDocument/2006/relationships/slide" Target="slides/slide60.xml"/><Relationship Id="rId65" Type="http://schemas.openxmlformats.org/officeDocument/2006/relationships/slide" Target="slides/slide61.xml"/><Relationship Id="rId66" Type="http://schemas.openxmlformats.org/officeDocument/2006/relationships/slide" Target="slides/slide62.xml"/><Relationship Id="rId67" Type="http://schemas.openxmlformats.org/officeDocument/2006/relationships/slide" Target="slides/slide63.xml"/><Relationship Id="rId68" Type="http://schemas.openxmlformats.org/officeDocument/2006/relationships/slide" Target="slides/slide64.xml"/><Relationship Id="rId69" Type="http://schemas.openxmlformats.org/officeDocument/2006/relationships/slide" Target="slides/slide65.xml"/><Relationship Id="rId7" Type="http://schemas.openxmlformats.org/officeDocument/2006/relationships/slide" Target="slides/slide3.xml"/><Relationship Id="rId70" Type="http://schemas.openxmlformats.org/officeDocument/2006/relationships/slide" Target="slides/slide66.xml"/><Relationship Id="rId71" Type="http://schemas.openxmlformats.org/officeDocument/2006/relationships/slide" Target="slides/slide67.xml"/><Relationship Id="rId72" Type="http://schemas.openxmlformats.org/officeDocument/2006/relationships/slide" Target="slides/slide68.xml"/><Relationship Id="rId73" Type="http://schemas.openxmlformats.org/officeDocument/2006/relationships/slide" Target="slides/slide69.xml"/><Relationship Id="rId74" Type="http://schemas.openxmlformats.org/officeDocument/2006/relationships/slide" Target="slides/slide70.xml"/><Relationship Id="rId75" Type="http://schemas.openxmlformats.org/officeDocument/2006/relationships/slide" Target="slides/slide71.xml"/><Relationship Id="rId76" Type="http://schemas.openxmlformats.org/officeDocument/2006/relationships/slide" Target="slides/slide72.xml"/><Relationship Id="rId77" Type="http://schemas.openxmlformats.org/officeDocument/2006/relationships/slide" Target="slides/slide73.xml"/><Relationship Id="rId78" Type="http://schemas.openxmlformats.org/officeDocument/2006/relationships/slide" Target="slides/slide74.xml"/><Relationship Id="rId79" Type="http://schemas.openxmlformats.org/officeDocument/2006/relationships/slide" Target="slides/slide75.xml"/><Relationship Id="rId8" Type="http://schemas.openxmlformats.org/officeDocument/2006/relationships/slide" Target="slides/slide4.xml"/><Relationship Id="rId80" Type="http://schemas.openxmlformats.org/officeDocument/2006/relationships/slide" Target="slides/slide76.xml"/><Relationship Id="rId81" Type="http://schemas.openxmlformats.org/officeDocument/2006/relationships/slide" Target="slides/slide77.xml"/><Relationship Id="rId82" Type="http://schemas.openxmlformats.org/officeDocument/2006/relationships/slide" Target="slides/slide78.xml"/><Relationship Id="rId83" Type="http://schemas.openxmlformats.org/officeDocument/2006/relationships/slide" Target="slides/slide79.xml"/><Relationship Id="rId84" Type="http://schemas.openxmlformats.org/officeDocument/2006/relationships/slide" Target="slides/slide80.xml"/><Relationship Id="rId85" Type="http://schemas.openxmlformats.org/officeDocument/2006/relationships/slide" Target="slides/slide81.xml"/><Relationship Id="rId86" Type="http://schemas.openxmlformats.org/officeDocument/2006/relationships/slide" Target="slides/slide82.xml"/><Relationship Id="rId87" Type="http://schemas.openxmlformats.org/officeDocument/2006/relationships/slide" Target="slides/slide83.xml"/><Relationship Id="rId88" Type="http://schemas.openxmlformats.org/officeDocument/2006/relationships/slide" Target="slides/slide84.xml"/><Relationship Id="rId89" Type="http://schemas.openxmlformats.org/officeDocument/2006/relationships/slide" Target="slides/slide85.xml"/><Relationship Id="rId9" Type="http://schemas.openxmlformats.org/officeDocument/2006/relationships/slide" Target="slides/slide5.xml"/><Relationship Id="rId90" Type="http://schemas.openxmlformats.org/officeDocument/2006/relationships/slide" Target="slides/slide86.xml"/><Relationship Id="rId91" Type="http://schemas.openxmlformats.org/officeDocument/2006/relationships/slide" Target="slides/slide87.xml"/><Relationship Id="rId92" Type="http://schemas.openxmlformats.org/officeDocument/2006/relationships/slide" Target="slides/slide88.xml"/><Relationship Id="rId93" Type="http://schemas.openxmlformats.org/officeDocument/2006/relationships/slide" Target="slides/slide89.xml"/><Relationship Id="rId94" Type="http://schemas.openxmlformats.org/officeDocument/2006/relationships/slide" Target="slides/slide90.xml"/><Relationship Id="rId95" Type="http://schemas.openxmlformats.org/officeDocument/2006/relationships/slide" Target="slides/slide91.xml"/><Relationship Id="rId96" Type="http://schemas.openxmlformats.org/officeDocument/2006/relationships/slide" Target="slides/slide92.xml"/><Relationship Id="rId97" Type="http://schemas.openxmlformats.org/officeDocument/2006/relationships/slide" Target="slides/slide93.xml"/><Relationship Id="rId98" Type="http://schemas.openxmlformats.org/officeDocument/2006/relationships/notesMaster" Target="notesMasters/notesMaster1.xml"/><Relationship Id="rId99" Type="http://schemas.openxmlformats.org/officeDocument/2006/relationships/presProps" Target="presProps.xml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99E569-D490-49AA-9F1F-9CC8A884A58D}" type="datetimeFigureOut">
              <a:rPr lang="ko-KR" altLang="en-US" smtClean="0"/>
              <a:t>2022-11-07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1A6F2B-01E9-4EEF-BA8C-536773E88B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28676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2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2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2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2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3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3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3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3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3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3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3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3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3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4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4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4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4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4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4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4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4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4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4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5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5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5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5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5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5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5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5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5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5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6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6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6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6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6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6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8.xml"/></Relationships>
</file>

<file path=ppt/notesSlides/_rels/notesSlide6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9.xml"/></Relationships>
</file>

<file path=ppt/notesSlides/_rels/notesSlide6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0.xml"/></Relationships>
</file>

<file path=ppt/notesSlides/_rels/notesSlide6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1.xml"/></Relationships>
</file>

<file path=ppt/notesSlides/_rels/notesSlide6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2.xml"/></Relationships>
</file>

<file path=ppt/notesSlides/_rels/notesSlide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7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3.xml"/></Relationships>
</file>

<file path=ppt/notesSlides/_rels/notesSlide7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4.xml"/></Relationships>
</file>

<file path=ppt/notesSlides/_rels/notesSlide7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5.xml"/></Relationships>
</file>

<file path=ppt/notesSlides/_rels/notesSlide7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6.xml"/></Relationships>
</file>

<file path=ppt/notesSlides/_rels/notesSlide7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7.xml"/></Relationships>
</file>

<file path=ppt/notesSlides/_rels/notesSlide7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8.xml"/></Relationships>
</file>

<file path=ppt/notesSlides/_rels/notesSlide7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9.xml"/></Relationships>
</file>

<file path=ppt/notesSlides/_rels/notesSlide7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0.xml"/></Relationships>
</file>

<file path=ppt/notesSlides/_rels/notesSlide7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1.xml"/></Relationships>
</file>

<file path=ppt/notesSlides/_rels/notesSlide7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2.xml"/></Relationships>
</file>

<file path=ppt/notesSlides/_rels/notesSlide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8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3.xml"/></Relationships>
</file>

<file path=ppt/notesSlides/_rels/notesSlide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CBC7B6-A787-422A-9550-D6C1232130DD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55755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CBC7B6-A787-422A-9550-D6C1232130DD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64704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CBC7B6-A787-422A-9550-D6C1232130DD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95076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CBC7B6-A787-422A-9550-D6C1232130DD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95289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CBC7B6-A787-422A-9550-D6C1232130DD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40200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CBC7B6-A787-422A-9550-D6C1232130DD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15737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CBC7B6-A787-422A-9550-D6C1232130DD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70367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CBC7B6-A787-422A-9550-D6C1232130DD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77480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CBC7B6-A787-422A-9550-D6C1232130DD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82684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CBC7B6-A787-422A-9550-D6C1232130DD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360381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CBC7B6-A787-422A-9550-D6C1232130DD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40869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CBC7B6-A787-422A-9550-D6C1232130DD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00928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CBC7B6-A787-422A-9550-D6C1232130DD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665895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CBC7B6-A787-422A-9550-D6C1232130DD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794798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CBC7B6-A787-422A-9550-D6C1232130DD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91154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CBC7B6-A787-422A-9550-D6C1232130DD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154071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CBC7B6-A787-422A-9550-D6C1232130DD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872062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CBC7B6-A787-422A-9550-D6C1232130DD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207714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CBC7B6-A787-422A-9550-D6C1232130DD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520790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CBC7B6-A787-422A-9550-D6C1232130DD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981161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CBC7B6-A787-422A-9550-D6C1232130DD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695799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CBC7B6-A787-422A-9550-D6C1232130DD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46316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CBC7B6-A787-422A-9550-D6C1232130DD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46832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CBC7B6-A787-422A-9550-D6C1232130DD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633129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CBC7B6-A787-422A-9550-D6C1232130DD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357112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CBC7B6-A787-422A-9550-D6C1232130DD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254533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CBC7B6-A787-422A-9550-D6C1232130DD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714730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CBC7B6-A787-422A-9550-D6C1232130DD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995170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CBC7B6-A787-422A-9550-D6C1232130DD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049317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CBC7B6-A787-422A-9550-D6C1232130DD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82191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CBC7B6-A787-422A-9550-D6C1232130DD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263941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CBC7B6-A787-422A-9550-D6C1232130DD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972758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CBC7B6-A787-422A-9550-D6C1232130DD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96105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CBC7B6-A787-422A-9550-D6C1232130DD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570030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CBC7B6-A787-422A-9550-D6C1232130DD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378661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CBC7B6-A787-422A-9550-D6C1232130DD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289824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CBC7B6-A787-422A-9550-D6C1232130DD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842235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CBC7B6-A787-422A-9550-D6C1232130DD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583483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CBC7B6-A787-422A-9550-D6C1232130DD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476624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CBC7B6-A787-422A-9550-D6C1232130DD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480464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CBC7B6-A787-422A-9550-D6C1232130DD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738053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CBC7B6-A787-422A-9550-D6C1232130DD}" type="slidenum">
              <a:rPr lang="ko-KR" altLang="en-US" smtClean="0"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041663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CBC7B6-A787-422A-9550-D6C1232130DD}" type="slidenum">
              <a:rPr lang="ko-KR" altLang="en-US" smtClean="0"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738747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CBC7B6-A787-422A-9550-D6C1232130DD}" type="slidenum">
              <a:rPr lang="ko-KR" altLang="en-US" smtClean="0"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82655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CBC7B6-A787-422A-9550-D6C1232130DD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137382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CBC7B6-A787-422A-9550-D6C1232130DD}" type="slidenum">
              <a:rPr lang="ko-KR" altLang="en-US" smtClean="0"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422862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CBC7B6-A787-422A-9550-D6C1232130DD}" type="slidenum">
              <a:rPr lang="ko-KR" altLang="en-US" smtClean="0"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801063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CBC7B6-A787-422A-9550-D6C1232130DD}" type="slidenum">
              <a:rPr lang="ko-KR" altLang="en-US" smtClean="0"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184462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CBC7B6-A787-422A-9550-D6C1232130DD}" type="slidenum">
              <a:rPr lang="ko-KR" altLang="en-US" smtClean="0"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76924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CBC7B6-A787-422A-9550-D6C1232130DD}" type="slidenum">
              <a:rPr lang="ko-KR" altLang="en-US" smtClean="0"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357724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CBC7B6-A787-422A-9550-D6C1232130DD}" type="slidenum">
              <a:rPr lang="ko-KR" altLang="en-US" smtClean="0"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340803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CBC7B6-A787-422A-9550-D6C1232130DD}" type="slidenum">
              <a:rPr lang="ko-KR" altLang="en-US" smtClean="0"/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842230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CBC7B6-A787-422A-9550-D6C1232130DD}" type="slidenum">
              <a:rPr lang="ko-KR" altLang="en-US" smtClean="0"/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371043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CBC7B6-A787-422A-9550-D6C1232130DD}" type="slidenum">
              <a:rPr lang="ko-KR" altLang="en-US" smtClean="0"/>
              <a:t>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784151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CBC7B6-A787-422A-9550-D6C1232130DD}" type="slidenum">
              <a:rPr lang="ko-KR" altLang="en-US" smtClean="0"/>
              <a:t>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04955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CBC7B6-A787-422A-9550-D6C1232130DD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829375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CBC7B6-A787-422A-9550-D6C1232130DD}" type="slidenum">
              <a:rPr lang="ko-KR" altLang="en-US" smtClean="0"/>
              <a:t>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9902670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CBC7B6-A787-422A-9550-D6C1232130DD}" type="slidenum">
              <a:rPr lang="ko-KR" altLang="en-US" smtClean="0"/>
              <a:t>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685335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CBC7B6-A787-422A-9550-D6C1232130DD}" type="slidenum">
              <a:rPr lang="ko-KR" altLang="en-US" smtClean="0"/>
              <a:t>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158996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CBC7B6-A787-422A-9550-D6C1232130DD}" type="slidenum">
              <a:rPr lang="ko-KR" altLang="en-US" smtClean="0"/>
              <a:t>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458915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CBC7B6-A787-422A-9550-D6C1232130DD}" type="slidenum">
              <a:rPr lang="ko-KR" altLang="en-US" smtClean="0"/>
              <a:t>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7570242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CBC7B6-A787-422A-9550-D6C1232130DD}" type="slidenum">
              <a:rPr lang="ko-KR" altLang="en-US" smtClean="0"/>
              <a:t>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698585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CBC7B6-A787-422A-9550-D6C1232130DD}" type="slidenum">
              <a:rPr lang="ko-KR" altLang="en-US" smtClean="0"/>
              <a:t>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5310430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CBC7B6-A787-422A-9550-D6C1232130DD}" type="slidenum">
              <a:rPr lang="ko-KR" altLang="en-US" smtClean="0"/>
              <a:t>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4850792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CBC7B6-A787-422A-9550-D6C1232130DD}" type="slidenum">
              <a:rPr lang="ko-KR" altLang="en-US" smtClean="0"/>
              <a:t>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94967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CBC7B6-A787-422A-9550-D6C1232130DD}" type="slidenum">
              <a:rPr lang="ko-KR" altLang="en-US" smtClean="0"/>
              <a:t>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11335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CBC7B6-A787-422A-9550-D6C1232130DD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0102834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CBC7B6-A787-422A-9550-D6C1232130DD}" type="slidenum">
              <a:rPr lang="ko-KR" altLang="en-US" smtClean="0"/>
              <a:t>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3871886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CBC7B6-A787-422A-9550-D6C1232130DD}" type="slidenum">
              <a:rPr lang="ko-KR" altLang="en-US" smtClean="0"/>
              <a:t>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1669464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CBC7B6-A787-422A-9550-D6C1232130DD}" type="slidenum">
              <a:rPr lang="ko-KR" altLang="en-US" smtClean="0"/>
              <a:t>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768631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CBC7B6-A787-422A-9550-D6C1232130DD}" type="slidenum">
              <a:rPr lang="ko-KR" altLang="en-US" smtClean="0"/>
              <a:t>86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7883918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CBC7B6-A787-422A-9550-D6C1232130DD}" type="slidenum">
              <a:rPr lang="ko-KR" altLang="en-US" smtClean="0"/>
              <a:t>87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119510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CBC7B6-A787-422A-9550-D6C1232130DD}" type="slidenum">
              <a:rPr lang="ko-KR" altLang="en-US" smtClean="0"/>
              <a:t>88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1317520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CBC7B6-A787-422A-9550-D6C1232130DD}" type="slidenum">
              <a:rPr lang="ko-KR" altLang="en-US" smtClean="0"/>
              <a:t>89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8678673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CBC7B6-A787-422A-9550-D6C1232130DD}" type="slidenum">
              <a:rPr lang="ko-KR" altLang="en-US" smtClean="0"/>
              <a:t>90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955817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CBC7B6-A787-422A-9550-D6C1232130DD}" type="slidenum">
              <a:rPr lang="ko-KR" altLang="en-US" smtClean="0"/>
              <a:t>91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6473896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CBC7B6-A787-422A-9550-D6C1232130DD}" type="slidenum">
              <a:rPr lang="ko-KR" altLang="en-US" smtClean="0"/>
              <a:t>92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07395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CBC7B6-A787-422A-9550-D6C1232130DD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8681659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CBC7B6-A787-422A-9550-D6C1232130DD}" type="slidenum">
              <a:rPr lang="ko-KR" altLang="en-US" smtClean="0"/>
              <a:t>93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33208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CBC7B6-A787-422A-9550-D6C1232130DD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0703346"/>
      </p:ext>
    </p:extLst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21F8A-EC02-420E-B0D6-843604A81CD0}" type="datetimeFigureOut">
              <a:rPr lang="ko-KR" altLang="en-US" smtClean="0"/>
              <a:t>2022-11-07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0DA9F-4A50-47A1-9641-9BFE7827CD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15047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21F8A-EC02-420E-B0D6-843604A81CD0}" type="datetimeFigureOut">
              <a:rPr lang="ko-KR" altLang="en-US" smtClean="0"/>
              <a:t>2022-11-07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0DA9F-4A50-47A1-9641-9BFE7827CD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2888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21F8A-EC02-420E-B0D6-843604A81CD0}" type="datetimeFigureOut">
              <a:rPr lang="ko-KR" altLang="en-US" smtClean="0"/>
              <a:t>2022-11-07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0DA9F-4A50-47A1-9641-9BFE7827CD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69757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21F8A-EC02-420E-B0D6-843604A81CD0}" type="datetimeFigureOut">
              <a:rPr lang="ko-KR" altLang="en-US" smtClean="0"/>
              <a:t>2022-11-07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0DA9F-4A50-47A1-9641-9BFE7827CD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8310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21F8A-EC02-420E-B0D6-843604A81CD0}" type="datetimeFigureOut">
              <a:rPr lang="ko-KR" altLang="en-US" smtClean="0"/>
              <a:t>2022-11-07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0DA9F-4A50-47A1-9641-9BFE7827CD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44390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21F8A-EC02-420E-B0D6-843604A81CD0}" type="datetimeFigureOut">
              <a:rPr lang="ko-KR" altLang="en-US" smtClean="0"/>
              <a:t>2022-11-07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0DA9F-4A50-47A1-9641-9BFE7827CD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47332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21F8A-EC02-420E-B0D6-843604A81CD0}" type="datetimeFigureOut">
              <a:rPr lang="ko-KR" altLang="en-US" smtClean="0"/>
              <a:t>2022-11-07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0DA9F-4A50-47A1-9641-9BFE7827CD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12025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21F8A-EC02-420E-B0D6-843604A81CD0}" type="datetimeFigureOut">
              <a:rPr lang="ko-KR" altLang="en-US" smtClean="0"/>
              <a:t>2022-11-07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0DA9F-4A50-47A1-9641-9BFE7827CD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48060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21F8A-EC02-420E-B0D6-843604A81CD0}" type="datetimeFigureOut">
              <a:rPr lang="ko-KR" altLang="en-US" smtClean="0"/>
              <a:t>2022-11-07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0DA9F-4A50-47A1-9641-9BFE7827CD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57586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21F8A-EC02-420E-B0D6-843604A81CD0}" type="datetimeFigureOut">
              <a:rPr lang="ko-KR" altLang="en-US" smtClean="0"/>
              <a:t>2022-11-07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0DA9F-4A50-47A1-9641-9BFE7827CD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15629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21F8A-EC02-420E-B0D6-843604A81CD0}" type="datetimeFigureOut">
              <a:rPr lang="ko-KR" altLang="en-US" smtClean="0"/>
              <a:t>2022-11-07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0DA9F-4A50-47A1-9641-9BFE7827CD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0564891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721F8A-EC02-420E-B0D6-843604A81CD0}" type="datetimeFigureOut">
              <a:rPr lang="ko-KR" altLang="en-US" smtClean="0"/>
              <a:t>2022-11-07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F0DA9F-4A50-47A1-9641-9BFE7827CD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26836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emf"/><Relationship Id="rId6" Type="http://schemas.openxmlformats.org/officeDocument/2006/relationships/image" Target="../media/image5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3.png"/><Relationship Id="rId4" Type="http://schemas.openxmlformats.org/officeDocument/2006/relationships/image" Target="../media/image4.emf"/><Relationship Id="rId5" Type="http://schemas.openxmlformats.org/officeDocument/2006/relationships/image" Target="../media/image18.jpeg"/><Relationship Id="rId6" Type="http://schemas.openxmlformats.org/officeDocument/2006/relationships/image" Target="../media/image19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3.png"/><Relationship Id="rId4" Type="http://schemas.openxmlformats.org/officeDocument/2006/relationships/image" Target="../media/image4.emf"/><Relationship Id="rId5" Type="http://schemas.openxmlformats.org/officeDocument/2006/relationships/image" Target="../media/image20.png"/><Relationship Id="rId6" Type="http://schemas.openxmlformats.org/officeDocument/2006/relationships/image" Target="../media/image21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4.emf"/><Relationship Id="rId6" Type="http://schemas.openxmlformats.org/officeDocument/2006/relationships/image" Target="../media/image22.png"/><Relationship Id="rId7" Type="http://schemas.openxmlformats.org/officeDocument/2006/relationships/image" Target="../media/image23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4.emf"/><Relationship Id="rId6" Type="http://schemas.openxmlformats.org/officeDocument/2006/relationships/image" Target="../media/image24.png"/><Relationship Id="rId7" Type="http://schemas.openxmlformats.org/officeDocument/2006/relationships/image" Target="../media/image25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4.emf"/><Relationship Id="rId6" Type="http://schemas.openxmlformats.org/officeDocument/2006/relationships/image" Target="../media/image26.png"/><Relationship Id="rId7" Type="http://schemas.openxmlformats.org/officeDocument/2006/relationships/image" Target="../media/image27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4.emf"/><Relationship Id="rId6" Type="http://schemas.openxmlformats.org/officeDocument/2006/relationships/image" Target="../media/image28.png"/><Relationship Id="rId7" Type="http://schemas.openxmlformats.org/officeDocument/2006/relationships/image" Target="../media/image29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4.emf"/><Relationship Id="rId6" Type="http://schemas.openxmlformats.org/officeDocument/2006/relationships/image" Target="../media/image30.png"/><Relationship Id="rId7" Type="http://schemas.openxmlformats.org/officeDocument/2006/relationships/image" Target="../media/image31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4.emf"/><Relationship Id="rId6" Type="http://schemas.openxmlformats.org/officeDocument/2006/relationships/image" Target="../media/image32.png"/><Relationship Id="rId7" Type="http://schemas.openxmlformats.org/officeDocument/2006/relationships/image" Target="../media/image33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4.emf"/><Relationship Id="rId6" Type="http://schemas.openxmlformats.org/officeDocument/2006/relationships/image" Target="../media/image34.png"/><Relationship Id="rId7" Type="http://schemas.openxmlformats.org/officeDocument/2006/relationships/image" Target="../media/image35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4.emf"/><Relationship Id="rId6" Type="http://schemas.openxmlformats.org/officeDocument/2006/relationships/image" Target="../media/image36.png"/><Relationship Id="rId7" Type="http://schemas.openxmlformats.org/officeDocument/2006/relationships/image" Target="../media/image37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emf"/><Relationship Id="rId6" Type="http://schemas.openxmlformats.org/officeDocument/2006/relationships/image" Target="../media/image6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6" Type="http://schemas.openxmlformats.org/officeDocument/2006/relationships/image" Target="../media/image40.png"/><Relationship Id="rId7" Type="http://schemas.openxmlformats.org/officeDocument/2006/relationships/image" Target="../media/image41.png"/><Relationship Id="rId8" Type="http://schemas.openxmlformats.org/officeDocument/2006/relationships/image" Target="../media/image42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10" Type="http://schemas.openxmlformats.org/officeDocument/2006/relationships/image" Target="../media/image47.png"/><Relationship Id="rId11" Type="http://schemas.openxmlformats.org/officeDocument/2006/relationships/image" Target="../media/image48.png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Relationship Id="rId4" Type="http://schemas.openxmlformats.org/officeDocument/2006/relationships/image" Target="../media/image39.png"/><Relationship Id="rId5" Type="http://schemas.openxmlformats.org/officeDocument/2006/relationships/image" Target="../media/image43.png"/><Relationship Id="rId6" Type="http://schemas.openxmlformats.org/officeDocument/2006/relationships/image" Target="../media/image44.png"/><Relationship Id="rId7" Type="http://schemas.openxmlformats.org/officeDocument/2006/relationships/image" Target="../media/image42.png"/><Relationship Id="rId8" Type="http://schemas.openxmlformats.org/officeDocument/2006/relationships/image" Target="../media/image45.png"/><Relationship Id="rId9" Type="http://schemas.openxmlformats.org/officeDocument/2006/relationships/image" Target="../media/image46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10" Type="http://schemas.openxmlformats.org/officeDocument/2006/relationships/image" Target="../media/image54.png"/><Relationship Id="rId11" Type="http://schemas.openxmlformats.org/officeDocument/2006/relationships/image" Target="../media/image55.png"/><Relationship Id="rId12" Type="http://schemas.openxmlformats.org/officeDocument/2006/relationships/image" Target="../media/image56.png"/><Relationship Id="rId13" Type="http://schemas.openxmlformats.org/officeDocument/2006/relationships/image" Target="../media/image45.png"/><Relationship Id="rId14" Type="http://schemas.openxmlformats.org/officeDocument/2006/relationships/image" Target="../media/image46.png"/><Relationship Id="rId15" Type="http://schemas.openxmlformats.org/officeDocument/2006/relationships/image" Target="../media/image47.png"/><Relationship Id="rId16" Type="http://schemas.openxmlformats.org/officeDocument/2006/relationships/image" Target="../media/image48.png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Relationship Id="rId4" Type="http://schemas.openxmlformats.org/officeDocument/2006/relationships/image" Target="../media/image39.png"/><Relationship Id="rId5" Type="http://schemas.openxmlformats.org/officeDocument/2006/relationships/image" Target="../media/image49.png"/><Relationship Id="rId6" Type="http://schemas.openxmlformats.org/officeDocument/2006/relationships/image" Target="../media/image50.png"/><Relationship Id="rId7" Type="http://schemas.openxmlformats.org/officeDocument/2006/relationships/image" Target="../media/image51.png"/><Relationship Id="rId8" Type="http://schemas.openxmlformats.org/officeDocument/2006/relationships/image" Target="../media/image52.png"/><Relationship Id="rId9" Type="http://schemas.openxmlformats.org/officeDocument/2006/relationships/image" Target="../media/image53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Relationship Id="rId4" Type="http://schemas.openxmlformats.org/officeDocument/2006/relationships/image" Target="../media/image39.png"/><Relationship Id="rId5" Type="http://schemas.openxmlformats.org/officeDocument/2006/relationships/image" Target="../media/image57.png"/><Relationship Id="rId6" Type="http://schemas.openxmlformats.org/officeDocument/2006/relationships/image" Target="../media/image58.jpeg"/><Relationship Id="rId7" Type="http://schemas.openxmlformats.org/officeDocument/2006/relationships/image" Target="../media/image59.png"/><Relationship Id="rId8" Type="http://schemas.openxmlformats.org/officeDocument/2006/relationships/image" Target="../media/image60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10" Type="http://schemas.openxmlformats.org/officeDocument/2006/relationships/image" Target="../media/image47.png"/><Relationship Id="rId11" Type="http://schemas.openxmlformats.org/officeDocument/2006/relationships/image" Target="../media/image48.png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Relationship Id="rId4" Type="http://schemas.openxmlformats.org/officeDocument/2006/relationships/image" Target="../media/image39.png"/><Relationship Id="rId5" Type="http://schemas.openxmlformats.org/officeDocument/2006/relationships/image" Target="../media/image61.png"/><Relationship Id="rId6" Type="http://schemas.openxmlformats.org/officeDocument/2006/relationships/image" Target="../media/image60.png"/><Relationship Id="rId7" Type="http://schemas.openxmlformats.org/officeDocument/2006/relationships/image" Target="../media/image56.png"/><Relationship Id="rId8" Type="http://schemas.openxmlformats.org/officeDocument/2006/relationships/image" Target="../media/image45.png"/><Relationship Id="rId9" Type="http://schemas.openxmlformats.org/officeDocument/2006/relationships/image" Target="../media/image46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Relationship Id="rId4" Type="http://schemas.openxmlformats.org/officeDocument/2006/relationships/image" Target="../media/image62.jpeg"/><Relationship Id="rId5" Type="http://schemas.openxmlformats.org/officeDocument/2006/relationships/image" Target="../media/image63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Relationship Id="rId4" Type="http://schemas.openxmlformats.org/officeDocument/2006/relationships/image" Target="../media/image64.png"/><Relationship Id="rId5" Type="http://schemas.openxmlformats.org/officeDocument/2006/relationships/image" Target="../media/image65.jpe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Relationship Id="rId4" Type="http://schemas.openxmlformats.org/officeDocument/2006/relationships/image" Target="../media/image66.png"/><Relationship Id="rId5" Type="http://schemas.openxmlformats.org/officeDocument/2006/relationships/image" Target="../media/image67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png"/><Relationship Id="rId4" Type="http://schemas.openxmlformats.org/officeDocument/2006/relationships/image" Target="../media/image68.png"/><Relationship Id="rId5" Type="http://schemas.openxmlformats.org/officeDocument/2006/relationships/image" Target="../media/image69.png"/><Relationship Id="rId6" Type="http://schemas.openxmlformats.org/officeDocument/2006/relationships/image" Target="../media/image70.jpe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.png"/><Relationship Id="rId4" Type="http://schemas.openxmlformats.org/officeDocument/2006/relationships/image" Target="../media/image71.png"/><Relationship Id="rId5" Type="http://schemas.openxmlformats.org/officeDocument/2006/relationships/image" Target="../media/image72.png"/><Relationship Id="rId6" Type="http://schemas.openxmlformats.org/officeDocument/2006/relationships/image" Target="../media/image73.jpeg"/><Relationship Id="rId7" Type="http://schemas.openxmlformats.org/officeDocument/2006/relationships/image" Target="../media/image39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3.png"/><Relationship Id="rId4" Type="http://schemas.openxmlformats.org/officeDocument/2006/relationships/image" Target="../media/image4.emf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10.pn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.png"/><Relationship Id="rId4" Type="http://schemas.openxmlformats.org/officeDocument/2006/relationships/image" Target="../media/image74.png"/><Relationship Id="rId5" Type="http://schemas.openxmlformats.org/officeDocument/2006/relationships/image" Target="../media/image75.png"/><Relationship Id="rId6" Type="http://schemas.openxmlformats.org/officeDocument/2006/relationships/image" Target="../media/image76.png"/><Relationship Id="rId7" Type="http://schemas.openxmlformats.org/officeDocument/2006/relationships/image" Target="../media/image77.png"/><Relationship Id="rId8" Type="http://schemas.openxmlformats.org/officeDocument/2006/relationships/image" Target="../media/image39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.png"/><Relationship Id="rId4" Type="http://schemas.openxmlformats.org/officeDocument/2006/relationships/image" Target="../media/image78.png"/><Relationship Id="rId5" Type="http://schemas.openxmlformats.org/officeDocument/2006/relationships/image" Target="../media/image79.png"/><Relationship Id="rId6" Type="http://schemas.openxmlformats.org/officeDocument/2006/relationships/image" Target="../media/image39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.png"/><Relationship Id="rId4" Type="http://schemas.openxmlformats.org/officeDocument/2006/relationships/image" Target="../media/image80.png"/><Relationship Id="rId5" Type="http://schemas.openxmlformats.org/officeDocument/2006/relationships/image" Target="../media/image81.png"/><Relationship Id="rId6" Type="http://schemas.openxmlformats.org/officeDocument/2006/relationships/image" Target="../media/image82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.png"/><Relationship Id="rId4" Type="http://schemas.openxmlformats.org/officeDocument/2006/relationships/image" Target="../media/image83.png"/><Relationship Id="rId5" Type="http://schemas.openxmlformats.org/officeDocument/2006/relationships/image" Target="../media/image84.png"/><Relationship Id="rId6" Type="http://schemas.openxmlformats.org/officeDocument/2006/relationships/image" Target="../media/image39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.png"/><Relationship Id="rId4" Type="http://schemas.openxmlformats.org/officeDocument/2006/relationships/image" Target="../media/image85.png"/><Relationship Id="rId5" Type="http://schemas.openxmlformats.org/officeDocument/2006/relationships/image" Target="../media/image86.png"/><Relationship Id="rId6" Type="http://schemas.openxmlformats.org/officeDocument/2006/relationships/image" Target="../media/image39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.png"/><Relationship Id="rId4" Type="http://schemas.openxmlformats.org/officeDocument/2006/relationships/image" Target="../media/image87.png"/><Relationship Id="rId5" Type="http://schemas.openxmlformats.org/officeDocument/2006/relationships/image" Target="../media/image88.png"/><Relationship Id="rId6" Type="http://schemas.openxmlformats.org/officeDocument/2006/relationships/image" Target="../media/image89.png"/><Relationship Id="rId7" Type="http://schemas.openxmlformats.org/officeDocument/2006/relationships/image" Target="../media/image39.pn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.png"/><Relationship Id="rId4" Type="http://schemas.openxmlformats.org/officeDocument/2006/relationships/image" Target="../media/image90.png"/><Relationship Id="rId5" Type="http://schemas.openxmlformats.org/officeDocument/2006/relationships/image" Target="../media/image91.pn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.png"/><Relationship Id="rId4" Type="http://schemas.openxmlformats.org/officeDocument/2006/relationships/image" Target="../media/image92.png"/><Relationship Id="rId5" Type="http://schemas.openxmlformats.org/officeDocument/2006/relationships/image" Target="../media/image93.png"/><Relationship Id="rId6" Type="http://schemas.openxmlformats.org/officeDocument/2006/relationships/image" Target="../media/image94.png"/><Relationship Id="rId7" Type="http://schemas.openxmlformats.org/officeDocument/2006/relationships/image" Target="../media/image95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.png"/><Relationship Id="rId4" Type="http://schemas.openxmlformats.org/officeDocument/2006/relationships/image" Target="../media/image96.pn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.png"/><Relationship Id="rId4" Type="http://schemas.openxmlformats.org/officeDocument/2006/relationships/image" Target="../media/image97.png"/><Relationship Id="rId5" Type="http://schemas.openxmlformats.org/officeDocument/2006/relationships/image" Target="../media/image93.png"/><Relationship Id="rId6" Type="http://schemas.openxmlformats.org/officeDocument/2006/relationships/image" Target="../media/image98.png"/><Relationship Id="rId7" Type="http://schemas.openxmlformats.org/officeDocument/2006/relationships/image" Target="../media/image94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3.png"/><Relationship Id="rId4" Type="http://schemas.openxmlformats.org/officeDocument/2006/relationships/image" Target="../media/image4.emf"/><Relationship Id="rId5" Type="http://schemas.openxmlformats.org/officeDocument/2006/relationships/image" Target="../media/image11.png"/><Relationship Id="rId6" Type="http://schemas.openxmlformats.org/officeDocument/2006/relationships/image" Target="../media/image12.jpe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.png"/><Relationship Id="rId4" Type="http://schemas.openxmlformats.org/officeDocument/2006/relationships/image" Target="../media/image99.png"/><Relationship Id="rId5" Type="http://schemas.openxmlformats.org/officeDocument/2006/relationships/image" Target="../media/image100.png"/><Relationship Id="rId6" Type="http://schemas.openxmlformats.org/officeDocument/2006/relationships/image" Target="../media/image101.jpeg"/><Relationship Id="rId7" Type="http://schemas.openxmlformats.org/officeDocument/2006/relationships/image" Target="../media/image102.pn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.png"/><Relationship Id="rId4" Type="http://schemas.openxmlformats.org/officeDocument/2006/relationships/image" Target="../media/image102.png"/><Relationship Id="rId5" Type="http://schemas.openxmlformats.org/officeDocument/2006/relationships/image" Target="../media/image103.png"/><Relationship Id="rId6" Type="http://schemas.openxmlformats.org/officeDocument/2006/relationships/image" Target="../media/image104.png"/><Relationship Id="rId7" Type="http://schemas.openxmlformats.org/officeDocument/2006/relationships/image" Target="../media/image105.png"/><Relationship Id="rId8" Type="http://schemas.openxmlformats.org/officeDocument/2006/relationships/image" Target="../media/image106.png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107.jpeg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.png"/><Relationship Id="rId4" Type="http://schemas.openxmlformats.org/officeDocument/2006/relationships/image" Target="../media/image39.png"/><Relationship Id="rId5" Type="http://schemas.openxmlformats.org/officeDocument/2006/relationships/image" Target="../media/image108.png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.png"/><Relationship Id="rId4" Type="http://schemas.openxmlformats.org/officeDocument/2006/relationships/image" Target="../media/image39.png"/><Relationship Id="rId5" Type="http://schemas.openxmlformats.org/officeDocument/2006/relationships/image" Target="../media/image109.png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.png"/><Relationship Id="rId4" Type="http://schemas.openxmlformats.org/officeDocument/2006/relationships/image" Target="../media/image39.png"/><Relationship Id="rId5" Type="http://schemas.openxmlformats.org/officeDocument/2006/relationships/image" Target="../media/image110.jpeg"/><Relationship Id="rId6" Type="http://schemas.openxmlformats.org/officeDocument/2006/relationships/image" Target="../media/image111.png"/><Relationship Id="rId7" Type="http://schemas.openxmlformats.org/officeDocument/2006/relationships/image" Target="../media/image112.png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.png"/><Relationship Id="rId4" Type="http://schemas.openxmlformats.org/officeDocument/2006/relationships/image" Target="../media/image39.png"/><Relationship Id="rId5" Type="http://schemas.openxmlformats.org/officeDocument/2006/relationships/image" Target="../media/image113.png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.png"/><Relationship Id="rId4" Type="http://schemas.openxmlformats.org/officeDocument/2006/relationships/image" Target="../media/image39.png"/><Relationship Id="rId5" Type="http://schemas.openxmlformats.org/officeDocument/2006/relationships/image" Target="../media/image114.png"/></Relationships>
</file>

<file path=ppt/slides/_rels/slide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.png"/><Relationship Id="rId4" Type="http://schemas.openxmlformats.org/officeDocument/2006/relationships/image" Target="../media/image115.png"/><Relationship Id="rId5" Type="http://schemas.openxmlformats.org/officeDocument/2006/relationships/image" Target="../media/image3.png"/><Relationship Id="rId6" Type="http://schemas.openxmlformats.org/officeDocument/2006/relationships/image" Target="../media/image39.png"/></Relationships>
</file>

<file path=ppt/slides/_rels/slide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116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3.png"/><Relationship Id="rId4" Type="http://schemas.openxmlformats.org/officeDocument/2006/relationships/image" Target="../media/image4.emf"/><Relationship Id="rId5" Type="http://schemas.openxmlformats.org/officeDocument/2006/relationships/image" Target="../media/image13.png"/><Relationship Id="rId6" Type="http://schemas.openxmlformats.org/officeDocument/2006/relationships/image" Target="../media/image14.png"/></Relationships>
</file>

<file path=ppt/slides/_rels/slide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.png"/><Relationship Id="rId4" Type="http://schemas.openxmlformats.org/officeDocument/2006/relationships/image" Target="../media/image117.png"/><Relationship Id="rId5" Type="http://schemas.openxmlformats.org/officeDocument/2006/relationships/image" Target="../media/image118.jpeg"/><Relationship Id="rId6" Type="http://schemas.openxmlformats.org/officeDocument/2006/relationships/image" Target="../media/image39.png"/></Relationships>
</file>

<file path=ppt/slides/_rels/slide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.png"/><Relationship Id="rId4" Type="http://schemas.openxmlformats.org/officeDocument/2006/relationships/image" Target="../media/image118.jpeg"/><Relationship Id="rId5" Type="http://schemas.openxmlformats.org/officeDocument/2006/relationships/image" Target="../media/image119.png"/><Relationship Id="rId6" Type="http://schemas.openxmlformats.org/officeDocument/2006/relationships/image" Target="../media/image39.png"/></Relationships>
</file>

<file path=ppt/slides/_rels/slide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9.png"/><Relationship Id="rId4" Type="http://schemas.openxmlformats.org/officeDocument/2006/relationships/image" Target="../media/image120.png"/><Relationship Id="rId5" Type="http://schemas.openxmlformats.org/officeDocument/2006/relationships/image" Target="../media/image121.png"/><Relationship Id="rId6" Type="http://schemas.openxmlformats.org/officeDocument/2006/relationships/image" Target="../media/image3.png"/><Relationship Id="rId7" Type="http://schemas.openxmlformats.org/officeDocument/2006/relationships/image" Target="../media/image1.png"/></Relationships>
</file>

<file path=ppt/slides/_rels/slide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.png"/><Relationship Id="rId4" Type="http://schemas.openxmlformats.org/officeDocument/2006/relationships/image" Target="../media/image122.png"/><Relationship Id="rId5" Type="http://schemas.openxmlformats.org/officeDocument/2006/relationships/image" Target="../media/image123.png"/></Relationships>
</file>

<file path=ppt/slides/_rels/slide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.png"/><Relationship Id="rId4" Type="http://schemas.openxmlformats.org/officeDocument/2006/relationships/image" Target="../media/image124.png"/><Relationship Id="rId5" Type="http://schemas.openxmlformats.org/officeDocument/2006/relationships/image" Target="../media/image123.png"/></Relationships>
</file>

<file path=ppt/slides/_rels/slide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.png"/><Relationship Id="rId4" Type="http://schemas.openxmlformats.org/officeDocument/2006/relationships/image" Target="../media/image125.png"/><Relationship Id="rId5" Type="http://schemas.openxmlformats.org/officeDocument/2006/relationships/image" Target="../media/image123.png"/></Relationships>
</file>

<file path=ppt/slides/_rels/slide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.png"/><Relationship Id="rId4" Type="http://schemas.openxmlformats.org/officeDocument/2006/relationships/image" Target="../media/image126.png"/><Relationship Id="rId5" Type="http://schemas.openxmlformats.org/officeDocument/2006/relationships/image" Target="../media/image3.png"/></Relationships>
</file>

<file path=ppt/slides/_rels/slide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.png"/><Relationship Id="rId4" Type="http://schemas.openxmlformats.org/officeDocument/2006/relationships/image" Target="../media/image127.png"/><Relationship Id="rId5" Type="http://schemas.openxmlformats.org/officeDocument/2006/relationships/image" Target="../media/image128.png"/><Relationship Id="rId6" Type="http://schemas.openxmlformats.org/officeDocument/2006/relationships/image" Target="../media/image123.png"/></Relationships>
</file>

<file path=ppt/slides/_rels/slide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.png"/><Relationship Id="rId4" Type="http://schemas.openxmlformats.org/officeDocument/2006/relationships/image" Target="../media/image129.png"/><Relationship Id="rId5" Type="http://schemas.openxmlformats.org/officeDocument/2006/relationships/image" Target="../media/image3.png"/></Relationships>
</file>

<file path=ppt/slides/_rels/slide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.png"/><Relationship Id="rId4" Type="http://schemas.openxmlformats.org/officeDocument/2006/relationships/image" Target="../media/image130.png"/><Relationship Id="rId5" Type="http://schemas.openxmlformats.org/officeDocument/2006/relationships/image" Target="../media/image3.png"/><Relationship Id="rId6" Type="http://schemas.openxmlformats.org/officeDocument/2006/relationships/image" Target="../media/image39.png"/><Relationship Id="rId7" Type="http://schemas.openxmlformats.org/officeDocument/2006/relationships/image" Target="../media/image131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3.png"/><Relationship Id="rId4" Type="http://schemas.openxmlformats.org/officeDocument/2006/relationships/image" Target="../media/image4.emf"/><Relationship Id="rId5" Type="http://schemas.openxmlformats.org/officeDocument/2006/relationships/image" Target="../media/image15.png"/><Relationship Id="rId6" Type="http://schemas.openxmlformats.org/officeDocument/2006/relationships/image" Target="../media/image9.png"/></Relationships>
</file>

<file path=ppt/slides/_rels/slide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.png"/><Relationship Id="rId4" Type="http://schemas.openxmlformats.org/officeDocument/2006/relationships/image" Target="../media/image132.png"/><Relationship Id="rId5" Type="http://schemas.openxmlformats.org/officeDocument/2006/relationships/image" Target="../media/image123.png"/></Relationships>
</file>

<file path=ppt/slides/_rels/slide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1.png"/><Relationship Id="rId4" Type="http://schemas.openxmlformats.org/officeDocument/2006/relationships/image" Target="../media/image133.png"/><Relationship Id="rId5" Type="http://schemas.openxmlformats.org/officeDocument/2006/relationships/image" Target="../media/image123.png"/></Relationships>
</file>

<file path=ppt/slides/_rels/slide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1.png"/><Relationship Id="rId4" Type="http://schemas.openxmlformats.org/officeDocument/2006/relationships/image" Target="../media/image134.png"/><Relationship Id="rId5" Type="http://schemas.openxmlformats.org/officeDocument/2006/relationships/image" Target="../media/image123.png"/></Relationships>
</file>

<file path=ppt/slides/_rels/slide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1.png"/><Relationship Id="rId4" Type="http://schemas.openxmlformats.org/officeDocument/2006/relationships/image" Target="../media/image135.png"/><Relationship Id="rId5" Type="http://schemas.openxmlformats.org/officeDocument/2006/relationships/image" Target="../media/image3.png"/></Relationships>
</file>

<file path=ppt/slides/_rels/slide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1.png"/><Relationship Id="rId4" Type="http://schemas.openxmlformats.org/officeDocument/2006/relationships/image" Target="../media/image136.png"/><Relationship Id="rId5" Type="http://schemas.openxmlformats.org/officeDocument/2006/relationships/image" Target="../media/image123.png"/><Relationship Id="rId6" Type="http://schemas.openxmlformats.org/officeDocument/2006/relationships/image" Target="../media/image137.png"/></Relationships>
</file>

<file path=ppt/slides/_rels/slide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1.png"/><Relationship Id="rId4" Type="http://schemas.openxmlformats.org/officeDocument/2006/relationships/image" Target="../media/image138.png"/><Relationship Id="rId5" Type="http://schemas.openxmlformats.org/officeDocument/2006/relationships/image" Target="../media/image3.png"/></Relationships>
</file>

<file path=ppt/slides/_rels/slide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1.png"/><Relationship Id="rId4" Type="http://schemas.openxmlformats.org/officeDocument/2006/relationships/image" Target="../media/image139.png"/><Relationship Id="rId5" Type="http://schemas.openxmlformats.org/officeDocument/2006/relationships/image" Target="../media/image3.png"/><Relationship Id="rId6" Type="http://schemas.openxmlformats.org/officeDocument/2006/relationships/image" Target="../media/image140.png"/><Relationship Id="rId7" Type="http://schemas.openxmlformats.org/officeDocument/2006/relationships/image" Target="../media/image39.png"/></Relationships>
</file>

<file path=ppt/slides/_rels/slide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1.png"/><Relationship Id="rId4" Type="http://schemas.openxmlformats.org/officeDocument/2006/relationships/image" Target="../media/image141.png"/><Relationship Id="rId5" Type="http://schemas.openxmlformats.org/officeDocument/2006/relationships/image" Target="../media/image142.png"/><Relationship Id="rId6" Type="http://schemas.openxmlformats.org/officeDocument/2006/relationships/image" Target="../media/image143.png"/><Relationship Id="rId7" Type="http://schemas.openxmlformats.org/officeDocument/2006/relationships/image" Target="../media/image39.png"/><Relationship Id="rId8" Type="http://schemas.openxmlformats.org/officeDocument/2006/relationships/image" Target="../media/image144.png"/></Relationships>
</file>

<file path=ppt/slides/_rels/slide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1.png"/><Relationship Id="rId4" Type="http://schemas.openxmlformats.org/officeDocument/2006/relationships/image" Target="../media/image39.png"/><Relationship Id="rId5" Type="http://schemas.openxmlformats.org/officeDocument/2006/relationships/image" Target="../media/image145.png"/></Relationships>
</file>

<file path=ppt/slides/_rels/slide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1.png"/><Relationship Id="rId4" Type="http://schemas.openxmlformats.org/officeDocument/2006/relationships/image" Target="../media/image146.jpeg"/><Relationship Id="rId5" Type="http://schemas.openxmlformats.org/officeDocument/2006/relationships/image" Target="../media/image147.png"/><Relationship Id="rId6" Type="http://schemas.openxmlformats.org/officeDocument/2006/relationships/image" Target="../media/image39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3.png"/><Relationship Id="rId4" Type="http://schemas.openxmlformats.org/officeDocument/2006/relationships/image" Target="../media/image4.emf"/><Relationship Id="rId5" Type="http://schemas.openxmlformats.org/officeDocument/2006/relationships/image" Target="../media/image16.png"/><Relationship Id="rId6" Type="http://schemas.openxmlformats.org/officeDocument/2006/relationships/image" Target="../media/image5.png"/></Relationships>
</file>

<file path=ppt/slides/_rels/slide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1.png"/><Relationship Id="rId4" Type="http://schemas.openxmlformats.org/officeDocument/2006/relationships/image" Target="../media/image148.png"/><Relationship Id="rId5" Type="http://schemas.openxmlformats.org/officeDocument/2006/relationships/image" Target="../media/image149.png"/><Relationship Id="rId6" Type="http://schemas.openxmlformats.org/officeDocument/2006/relationships/image" Target="../media/image150.png"/><Relationship Id="rId7" Type="http://schemas.openxmlformats.org/officeDocument/2006/relationships/image" Target="../media/image39.png"/></Relationships>
</file>

<file path=ppt/slides/_rels/slide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1.png"/><Relationship Id="rId4" Type="http://schemas.openxmlformats.org/officeDocument/2006/relationships/image" Target="../media/image151.png"/><Relationship Id="rId5" Type="http://schemas.openxmlformats.org/officeDocument/2006/relationships/image" Target="../media/image152.jpeg"/><Relationship Id="rId6" Type="http://schemas.openxmlformats.org/officeDocument/2006/relationships/image" Target="../media/image153.png"/><Relationship Id="rId7" Type="http://schemas.openxmlformats.org/officeDocument/2006/relationships/image" Target="../media/image39.png"/><Relationship Id="rId8" Type="http://schemas.openxmlformats.org/officeDocument/2006/relationships/image" Target="../media/image154.jpeg"/></Relationships>
</file>

<file path=ppt/slides/_rels/slide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1.png"/><Relationship Id="rId4" Type="http://schemas.openxmlformats.org/officeDocument/2006/relationships/image" Target="../media/image39.png"/><Relationship Id="rId5" Type="http://schemas.openxmlformats.org/officeDocument/2006/relationships/image" Target="../media/image155.png"/><Relationship Id="rId6" Type="http://schemas.openxmlformats.org/officeDocument/2006/relationships/image" Target="../media/image156.png"/><Relationship Id="rId7" Type="http://schemas.openxmlformats.org/officeDocument/2006/relationships/image" Target="../media/image154.jpeg"/><Relationship Id="rId8" Type="http://schemas.openxmlformats.org/officeDocument/2006/relationships/image" Target="../media/image157.png"/><Relationship Id="rId9" Type="http://schemas.openxmlformats.org/officeDocument/2006/relationships/image" Target="../media/image158.png"/></Relationships>
</file>

<file path=ppt/slides/_rels/slide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1.png"/><Relationship Id="rId4" Type="http://schemas.openxmlformats.org/officeDocument/2006/relationships/image" Target="../media/image39.png"/><Relationship Id="rId5" Type="http://schemas.openxmlformats.org/officeDocument/2006/relationships/image" Target="../media/image159.png"/><Relationship Id="rId6" Type="http://schemas.openxmlformats.org/officeDocument/2006/relationships/image" Target="../media/image160.png"/><Relationship Id="rId7" Type="http://schemas.openxmlformats.org/officeDocument/2006/relationships/image" Target="../media/image158.png"/><Relationship Id="rId8" Type="http://schemas.openxmlformats.org/officeDocument/2006/relationships/image" Target="../media/image154.jpeg"/></Relationships>
</file>

<file path=ppt/slides/_rels/slide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1.png"/><Relationship Id="rId4" Type="http://schemas.openxmlformats.org/officeDocument/2006/relationships/image" Target="../media/image39.png"/><Relationship Id="rId5" Type="http://schemas.openxmlformats.org/officeDocument/2006/relationships/image" Target="../media/image161.png"/><Relationship Id="rId6" Type="http://schemas.openxmlformats.org/officeDocument/2006/relationships/image" Target="../media/image162.png"/><Relationship Id="rId7" Type="http://schemas.openxmlformats.org/officeDocument/2006/relationships/image" Target="../media/image163.png"/><Relationship Id="rId8" Type="http://schemas.openxmlformats.org/officeDocument/2006/relationships/image" Target="../media/image164.png"/><Relationship Id="rId9" Type="http://schemas.openxmlformats.org/officeDocument/2006/relationships/image" Target="../media/image158.png"/></Relationships>
</file>

<file path=ppt/slides/_rels/slide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1.png"/><Relationship Id="rId4" Type="http://schemas.openxmlformats.org/officeDocument/2006/relationships/image" Target="../media/image39.png"/><Relationship Id="rId5" Type="http://schemas.openxmlformats.org/officeDocument/2006/relationships/image" Target="../media/image165.png"/><Relationship Id="rId6" Type="http://schemas.openxmlformats.org/officeDocument/2006/relationships/image" Target="../media/image166.jpeg"/><Relationship Id="rId7" Type="http://schemas.openxmlformats.org/officeDocument/2006/relationships/image" Target="../media/image167.jpeg"/><Relationship Id="rId8" Type="http://schemas.openxmlformats.org/officeDocument/2006/relationships/image" Target="../media/image154.jpeg"/></Relationships>
</file>

<file path=ppt/slides/_rels/slide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1.png"/><Relationship Id="rId4" Type="http://schemas.openxmlformats.org/officeDocument/2006/relationships/image" Target="../media/image39.png"/><Relationship Id="rId5" Type="http://schemas.openxmlformats.org/officeDocument/2006/relationships/image" Target="../media/image168.jpeg"/><Relationship Id="rId6" Type="http://schemas.openxmlformats.org/officeDocument/2006/relationships/image" Target="../media/image169.jpeg"/><Relationship Id="rId7" Type="http://schemas.openxmlformats.org/officeDocument/2006/relationships/image" Target="../media/image170.png"/></Relationships>
</file>

<file path=ppt/slides/_rels/slide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10" Type="http://schemas.openxmlformats.org/officeDocument/2006/relationships/image" Target="../media/image154.jpeg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1.png"/><Relationship Id="rId4" Type="http://schemas.openxmlformats.org/officeDocument/2006/relationships/image" Target="../media/image39.png"/><Relationship Id="rId5" Type="http://schemas.openxmlformats.org/officeDocument/2006/relationships/image" Target="../media/image171.png"/><Relationship Id="rId6" Type="http://schemas.openxmlformats.org/officeDocument/2006/relationships/image" Target="../media/image172.jpeg"/><Relationship Id="rId7" Type="http://schemas.openxmlformats.org/officeDocument/2006/relationships/image" Target="../media/image173.jpeg"/><Relationship Id="rId8" Type="http://schemas.openxmlformats.org/officeDocument/2006/relationships/image" Target="../media/image174.jpeg"/><Relationship Id="rId9" Type="http://schemas.openxmlformats.org/officeDocument/2006/relationships/image" Target="../media/image175.jpeg"/></Relationships>
</file>

<file path=ppt/slides/_rels/slide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1.png"/><Relationship Id="rId4" Type="http://schemas.openxmlformats.org/officeDocument/2006/relationships/image" Target="../media/image39.png"/><Relationship Id="rId5" Type="http://schemas.openxmlformats.org/officeDocument/2006/relationships/image" Target="../media/image176.png"/><Relationship Id="rId6" Type="http://schemas.openxmlformats.org/officeDocument/2006/relationships/image" Target="../media/image177.png"/></Relationships>
</file>

<file path=ppt/slides/_rels/slide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1.png"/><Relationship Id="rId4" Type="http://schemas.openxmlformats.org/officeDocument/2006/relationships/image" Target="../media/image178.png"/><Relationship Id="rId5" Type="http://schemas.openxmlformats.org/officeDocument/2006/relationships/image" Target="../media/image179.png"/><Relationship Id="rId6" Type="http://schemas.openxmlformats.org/officeDocument/2006/relationships/image" Target="../media/image164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3.png"/><Relationship Id="rId4" Type="http://schemas.openxmlformats.org/officeDocument/2006/relationships/image" Target="../media/image4.emf"/><Relationship Id="rId5" Type="http://schemas.openxmlformats.org/officeDocument/2006/relationships/image" Target="../media/image16.png"/><Relationship Id="rId6" Type="http://schemas.openxmlformats.org/officeDocument/2006/relationships/image" Target="../media/image6.png"/></Relationships>
</file>

<file path=ppt/slides/_rels/slide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1.png"/><Relationship Id="rId4" Type="http://schemas.openxmlformats.org/officeDocument/2006/relationships/image" Target="../media/image180.png"/><Relationship Id="rId5" Type="http://schemas.openxmlformats.org/officeDocument/2006/relationships/image" Target="../media/image181.png"/><Relationship Id="rId6" Type="http://schemas.openxmlformats.org/officeDocument/2006/relationships/image" Target="../media/image164.png"/></Relationships>
</file>

<file path=ppt/slides/_rels/slide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1.png"/><Relationship Id="rId4" Type="http://schemas.openxmlformats.org/officeDocument/2006/relationships/image" Target="../media/image182.png"/><Relationship Id="rId5" Type="http://schemas.openxmlformats.org/officeDocument/2006/relationships/image" Target="../media/image183.png"/><Relationship Id="rId6" Type="http://schemas.openxmlformats.org/officeDocument/2006/relationships/image" Target="../media/image164.png"/></Relationships>
</file>

<file path=ppt/slides/_rels/slide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1.png"/><Relationship Id="rId4" Type="http://schemas.openxmlformats.org/officeDocument/2006/relationships/image" Target="../media/image184.png"/><Relationship Id="rId5" Type="http://schemas.openxmlformats.org/officeDocument/2006/relationships/image" Target="../media/image185.png"/><Relationship Id="rId6" Type="http://schemas.openxmlformats.org/officeDocument/2006/relationships/image" Target="../media/image186.png"/><Relationship Id="rId7" Type="http://schemas.openxmlformats.org/officeDocument/2006/relationships/image" Target="../media/image164.png"/></Relationships>
</file>

<file path=ppt/slides/_rels/slide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1.png"/><Relationship Id="rId4" Type="http://schemas.openxmlformats.org/officeDocument/2006/relationships/image" Target="../media/image187.png"/><Relationship Id="rId5" Type="http://schemas.openxmlformats.org/officeDocument/2006/relationships/image" Target="../media/image188.png"/><Relationship Id="rId6" Type="http://schemas.openxmlformats.org/officeDocument/2006/relationships/image" Target="../media/image164.png"/></Relationships>
</file>

<file path=ppt/slides/_rels/slide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1.png"/><Relationship Id="rId4" Type="http://schemas.openxmlformats.org/officeDocument/2006/relationships/image" Target="../media/image164.png"/><Relationship Id="rId5" Type="http://schemas.openxmlformats.org/officeDocument/2006/relationships/image" Target="../media/image189.png"/><Relationship Id="rId6" Type="http://schemas.openxmlformats.org/officeDocument/2006/relationships/image" Target="../media/image190.png"/><Relationship Id="rId7" Type="http://schemas.openxmlformats.org/officeDocument/2006/relationships/image" Target="../media/image191.png"/></Relationships>
</file>

<file path=ppt/slides/_rels/slide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1.png"/><Relationship Id="rId4" Type="http://schemas.openxmlformats.org/officeDocument/2006/relationships/image" Target="../media/image164.png"/><Relationship Id="rId5" Type="http://schemas.openxmlformats.org/officeDocument/2006/relationships/image" Target="../media/image192.png"/><Relationship Id="rId6" Type="http://schemas.openxmlformats.org/officeDocument/2006/relationships/image" Target="../media/image193.png"/><Relationship Id="rId7" Type="http://schemas.microsoft.com/office/2007/relationships/hdphoto" Target="../media/hdphoto1.wdp"/></Relationships>
</file>

<file path=ppt/slides/_rels/slide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1.png"/><Relationship Id="rId4" Type="http://schemas.openxmlformats.org/officeDocument/2006/relationships/image" Target="../media/image194.png"/><Relationship Id="rId5" Type="http://schemas.openxmlformats.org/officeDocument/2006/relationships/image" Target="../media/image195.png"/><Relationship Id="rId6" Type="http://schemas.openxmlformats.org/officeDocument/2006/relationships/image" Target="../media/image196.png"/><Relationship Id="rId7" Type="http://schemas.openxmlformats.org/officeDocument/2006/relationships/image" Target="../media/image197.png"/><Relationship Id="rId8" Type="http://schemas.openxmlformats.org/officeDocument/2006/relationships/image" Target="../media/image164.png"/></Relationships>
</file>

<file path=ppt/slides/_rels/slide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1.png"/><Relationship Id="rId4" Type="http://schemas.openxmlformats.org/officeDocument/2006/relationships/image" Target="../media/image198.png"/><Relationship Id="rId5" Type="http://schemas.openxmlformats.org/officeDocument/2006/relationships/image" Target="../media/image199.png"/><Relationship Id="rId6" Type="http://schemas.openxmlformats.org/officeDocument/2006/relationships/image" Target="../media/image200.png"/><Relationship Id="rId7" Type="http://schemas.openxmlformats.org/officeDocument/2006/relationships/image" Target="../media/image164.png"/><Relationship Id="rId8" Type="http://schemas.openxmlformats.org/officeDocument/2006/relationships/image" Target="../media/image201.png"/></Relationships>
</file>

<file path=ppt/slides/_rels/slide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1.png"/><Relationship Id="rId4" Type="http://schemas.openxmlformats.org/officeDocument/2006/relationships/image" Target="../media/image202.png"/><Relationship Id="rId5" Type="http://schemas.openxmlformats.org/officeDocument/2006/relationships/image" Target="../media/image203.png"/><Relationship Id="rId6" Type="http://schemas.openxmlformats.org/officeDocument/2006/relationships/image" Target="../media/image204.png"/><Relationship Id="rId7" Type="http://schemas.openxmlformats.org/officeDocument/2006/relationships/image" Target="../media/image164.png"/></Relationships>
</file>

<file path=ppt/slides/_rels/slide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1.png"/><Relationship Id="rId4" Type="http://schemas.openxmlformats.org/officeDocument/2006/relationships/image" Target="../media/image164.png"/><Relationship Id="rId5" Type="http://schemas.openxmlformats.org/officeDocument/2006/relationships/image" Target="../media/image205.png"/><Relationship Id="rId6" Type="http://schemas.openxmlformats.org/officeDocument/2006/relationships/image" Target="../media/image206.png"/><Relationship Id="rId7" Type="http://schemas.openxmlformats.org/officeDocument/2006/relationships/image" Target="../media/image207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3.png"/><Relationship Id="rId4" Type="http://schemas.openxmlformats.org/officeDocument/2006/relationships/image" Target="../media/image4.emf"/><Relationship Id="rId5" Type="http://schemas.openxmlformats.org/officeDocument/2006/relationships/image" Target="../media/image1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10.png"/></Relationships>
</file>

<file path=ppt/slides/_rels/slide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10" Type="http://schemas.openxmlformats.org/officeDocument/2006/relationships/image" Target="../media/image164.png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1.png"/><Relationship Id="rId4" Type="http://schemas.openxmlformats.org/officeDocument/2006/relationships/image" Target="../media/image208.png"/><Relationship Id="rId5" Type="http://schemas.openxmlformats.org/officeDocument/2006/relationships/image" Target="../media/image209.png"/><Relationship Id="rId6" Type="http://schemas.openxmlformats.org/officeDocument/2006/relationships/image" Target="../media/image210.png"/><Relationship Id="rId7" Type="http://schemas.openxmlformats.org/officeDocument/2006/relationships/image" Target="../media/image211.png"/><Relationship Id="rId8" Type="http://schemas.openxmlformats.org/officeDocument/2006/relationships/image" Target="../media/image212.png"/><Relationship Id="rId9" Type="http://schemas.openxmlformats.org/officeDocument/2006/relationships/image" Target="../media/image213.png"/></Relationships>
</file>

<file path=ppt/slides/_rels/slide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1.png"/><Relationship Id="rId4" Type="http://schemas.openxmlformats.org/officeDocument/2006/relationships/image" Target="../media/image214.png"/><Relationship Id="rId5" Type="http://schemas.openxmlformats.org/officeDocument/2006/relationships/image" Target="../media/image215.png"/><Relationship Id="rId6" Type="http://schemas.openxmlformats.org/officeDocument/2006/relationships/image" Target="../media/image216.png"/></Relationships>
</file>

<file path=ppt/slides/_rels/slide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1.png"/><Relationship Id="rId4" Type="http://schemas.openxmlformats.org/officeDocument/2006/relationships/image" Target="../media/image217.png"/><Relationship Id="rId5" Type="http://schemas.openxmlformats.org/officeDocument/2006/relationships/image" Target="../media/image218.png"/><Relationship Id="rId6" Type="http://schemas.openxmlformats.org/officeDocument/2006/relationships/image" Target="../media/image219.png"/><Relationship Id="rId7" Type="http://schemas.openxmlformats.org/officeDocument/2006/relationships/image" Target="../media/image220.png"/><Relationship Id="rId8" Type="http://schemas.openxmlformats.org/officeDocument/2006/relationships/image" Target="../media/image221.png"/></Relationships>
</file>

<file path=ppt/slides/_rels/slide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1.png"/><Relationship Id="rId4" Type="http://schemas.openxmlformats.org/officeDocument/2006/relationships/image" Target="../media/image222.png"/><Relationship Id="rId5" Type="http://schemas.openxmlformats.org/officeDocument/2006/relationships/image" Target="../media/image223.jpeg"/><Relationship Id="rId6" Type="http://schemas.openxmlformats.org/officeDocument/2006/relationships/image" Target="../media/image3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표 16">
            <a:extLst>
              <a:ext uri="{FF2B5EF4-FFF2-40B4-BE49-F238E27FC236}">
                <a16:creationId xmlns:a16="http://schemas.microsoft.com/office/drawing/2014/main" id="{64AD76A6-BF97-4CAB-87A5-7B494C8277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471941"/>
              </p:ext>
            </p:extLst>
          </p:nvPr>
        </p:nvGraphicFramePr>
        <p:xfrm>
          <a:off x="119518" y="147446"/>
          <a:ext cx="9666962" cy="63334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7171">
                  <a:extLst>
                    <a:ext uri="{9D8B030D-6E8A-4147-A177-3AD203B41FA5}">
                      <a16:colId xmlns:a16="http://schemas.microsoft.com/office/drawing/2014/main" val="3253739569"/>
                    </a:ext>
                  </a:extLst>
                </a:gridCol>
                <a:gridCol w="176589">
                  <a:extLst>
                    <a:ext uri="{9D8B030D-6E8A-4147-A177-3AD203B41FA5}">
                      <a16:colId xmlns:a16="http://schemas.microsoft.com/office/drawing/2014/main" val="825821396"/>
                    </a:ext>
                  </a:extLst>
                </a:gridCol>
                <a:gridCol w="120583">
                  <a:extLst>
                    <a:ext uri="{9D8B030D-6E8A-4147-A177-3AD203B41FA5}">
                      <a16:colId xmlns:a16="http://schemas.microsoft.com/office/drawing/2014/main" val="3171329016"/>
                    </a:ext>
                  </a:extLst>
                </a:gridCol>
                <a:gridCol w="336604">
                  <a:extLst>
                    <a:ext uri="{9D8B030D-6E8A-4147-A177-3AD203B41FA5}">
                      <a16:colId xmlns:a16="http://schemas.microsoft.com/office/drawing/2014/main" val="3172448492"/>
                    </a:ext>
                  </a:extLst>
                </a:gridCol>
                <a:gridCol w="473228">
                  <a:extLst>
                    <a:ext uri="{9D8B030D-6E8A-4147-A177-3AD203B41FA5}">
                      <a16:colId xmlns:a16="http://schemas.microsoft.com/office/drawing/2014/main" val="3116983912"/>
                    </a:ext>
                  </a:extLst>
                </a:gridCol>
                <a:gridCol w="175786">
                  <a:extLst>
                    <a:ext uri="{9D8B030D-6E8A-4147-A177-3AD203B41FA5}">
                      <a16:colId xmlns:a16="http://schemas.microsoft.com/office/drawing/2014/main" val="2867862272"/>
                    </a:ext>
                  </a:extLst>
                </a:gridCol>
                <a:gridCol w="102814">
                  <a:extLst>
                    <a:ext uri="{9D8B030D-6E8A-4147-A177-3AD203B41FA5}">
                      <a16:colId xmlns:a16="http://schemas.microsoft.com/office/drawing/2014/main" val="1953060234"/>
                    </a:ext>
                  </a:extLst>
                </a:gridCol>
                <a:gridCol w="737673">
                  <a:extLst>
                    <a:ext uri="{9D8B030D-6E8A-4147-A177-3AD203B41FA5}">
                      <a16:colId xmlns:a16="http://schemas.microsoft.com/office/drawing/2014/main" val="398629596"/>
                    </a:ext>
                  </a:extLst>
                </a:gridCol>
                <a:gridCol w="140459">
                  <a:extLst>
                    <a:ext uri="{9D8B030D-6E8A-4147-A177-3AD203B41FA5}">
                      <a16:colId xmlns:a16="http://schemas.microsoft.com/office/drawing/2014/main" val="4048553269"/>
                    </a:ext>
                  </a:extLst>
                </a:gridCol>
                <a:gridCol w="161968">
                  <a:extLst>
                    <a:ext uri="{9D8B030D-6E8A-4147-A177-3AD203B41FA5}">
                      <a16:colId xmlns:a16="http://schemas.microsoft.com/office/drawing/2014/main" val="3091127642"/>
                    </a:ext>
                  </a:extLst>
                </a:gridCol>
                <a:gridCol w="485379">
                  <a:extLst>
                    <a:ext uri="{9D8B030D-6E8A-4147-A177-3AD203B41FA5}">
                      <a16:colId xmlns:a16="http://schemas.microsoft.com/office/drawing/2014/main" val="1479794387"/>
                    </a:ext>
                  </a:extLst>
                </a:gridCol>
                <a:gridCol w="331842">
                  <a:extLst>
                    <a:ext uri="{9D8B030D-6E8A-4147-A177-3AD203B41FA5}">
                      <a16:colId xmlns:a16="http://schemas.microsoft.com/office/drawing/2014/main" val="3215269691"/>
                    </a:ext>
                  </a:extLst>
                </a:gridCol>
                <a:gridCol w="817221">
                  <a:extLst>
                    <a:ext uri="{9D8B030D-6E8A-4147-A177-3AD203B41FA5}">
                      <a16:colId xmlns:a16="http://schemas.microsoft.com/office/drawing/2014/main" val="4242642920"/>
                    </a:ext>
                  </a:extLst>
                </a:gridCol>
                <a:gridCol w="430899">
                  <a:extLst>
                    <a:ext uri="{9D8B030D-6E8A-4147-A177-3AD203B41FA5}">
                      <a16:colId xmlns:a16="http://schemas.microsoft.com/office/drawing/2014/main" val="1436993564"/>
                    </a:ext>
                  </a:extLst>
                </a:gridCol>
                <a:gridCol w="594342">
                  <a:extLst>
                    <a:ext uri="{9D8B030D-6E8A-4147-A177-3AD203B41FA5}">
                      <a16:colId xmlns:a16="http://schemas.microsoft.com/office/drawing/2014/main" val="3220654505"/>
                    </a:ext>
                  </a:extLst>
                </a:gridCol>
                <a:gridCol w="985618">
                  <a:extLst>
                    <a:ext uri="{9D8B030D-6E8A-4147-A177-3AD203B41FA5}">
                      <a16:colId xmlns:a16="http://schemas.microsoft.com/office/drawing/2014/main" val="3053073729"/>
                    </a:ext>
                  </a:extLst>
                </a:gridCol>
                <a:gridCol w="102814">
                  <a:extLst>
                    <a:ext uri="{9D8B030D-6E8A-4147-A177-3AD203B41FA5}">
                      <a16:colId xmlns:a16="http://schemas.microsoft.com/office/drawing/2014/main" val="3496862969"/>
                    </a:ext>
                  </a:extLst>
                </a:gridCol>
                <a:gridCol w="1040099">
                  <a:extLst>
                    <a:ext uri="{9D8B030D-6E8A-4147-A177-3AD203B41FA5}">
                      <a16:colId xmlns:a16="http://schemas.microsoft.com/office/drawing/2014/main" val="3448398408"/>
                    </a:ext>
                  </a:extLst>
                </a:gridCol>
                <a:gridCol w="465609">
                  <a:extLst>
                    <a:ext uri="{9D8B030D-6E8A-4147-A177-3AD203B41FA5}">
                      <a16:colId xmlns:a16="http://schemas.microsoft.com/office/drawing/2014/main" val="4087358375"/>
                    </a:ext>
                  </a:extLst>
                </a:gridCol>
                <a:gridCol w="102814">
                  <a:extLst>
                    <a:ext uri="{9D8B030D-6E8A-4147-A177-3AD203B41FA5}">
                      <a16:colId xmlns:a16="http://schemas.microsoft.com/office/drawing/2014/main" val="21403367"/>
                    </a:ext>
                  </a:extLst>
                </a:gridCol>
                <a:gridCol w="1149062">
                  <a:extLst>
                    <a:ext uri="{9D8B030D-6E8A-4147-A177-3AD203B41FA5}">
                      <a16:colId xmlns:a16="http://schemas.microsoft.com/office/drawing/2014/main" val="220410917"/>
                    </a:ext>
                  </a:extLst>
                </a:gridCol>
                <a:gridCol w="438388">
                  <a:extLst>
                    <a:ext uri="{9D8B030D-6E8A-4147-A177-3AD203B41FA5}">
                      <a16:colId xmlns:a16="http://schemas.microsoft.com/office/drawing/2014/main" val="2706650489"/>
                    </a:ext>
                  </a:extLst>
                </a:gridCol>
              </a:tblGrid>
              <a:tr h="185010">
                <a:tc gridSpan="8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9144" marB="18288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c</a:t>
                      </a:r>
                      <a:endParaRPr lang="ko-KR" altLang="en-US" sz="1000"/>
                    </a:p>
                  </a:txBody>
                  <a:tcPr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SOP NO.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9144" marB="182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9144" marB="182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Title: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9144" marB="182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G3_EUV END USER PUMP MODULE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295" marR="74295" marT="9144" marB="182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4830037"/>
                  </a:ext>
                </a:extLst>
              </a:tr>
              <a:tr h="228725"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</a:t>
                      </a:r>
                    </a:p>
                  </a:txBody>
                  <a:tcPr marL="74295" marR="74295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FF66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</a:t>
                      </a:r>
                    </a:p>
                  </a:txBody>
                  <a:tcPr marL="74295" marR="74295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en-US" altLang="ko-KR" sz="14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295" marR="74295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19"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solidFill>
                            <a:schemeClr val="tx1"/>
                          </a:solidFill>
                        </a:rPr>
                        <a:t>OP0010</a:t>
                      </a:r>
                      <a:endParaRPr lang="ko-KR" alt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2454436"/>
                  </a:ext>
                </a:extLst>
              </a:tr>
              <a:tr h="132151">
                <a:tc gridSpan="3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Ref.</a:t>
                      </a:r>
                    </a:p>
                  </a:txBody>
                  <a:tcPr marL="74295" marR="74295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en-US" altLang="ko-KR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Man.Item No.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Ser.Item No.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Qty</a:t>
                      </a: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Qty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Ref.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Man.Item No.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Ser.Item No.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</a:t>
                      </a: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Qty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3922277"/>
                  </a:ext>
                </a:extLst>
              </a:tr>
              <a:tr h="132151"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rgbClr val="FF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ASSY</a:t>
                      </a:r>
                      <a:endParaRPr lang="ko-KR" altLang="en-US" sz="1000" dirty="0">
                        <a:solidFill>
                          <a:srgbClr val="FF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kern="1200" dirty="0">
                          <a:solidFill>
                            <a:srgbClr val="FF000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IE0123064</a:t>
                      </a:r>
                      <a:endParaRPr lang="ko-KR" altLang="en-US" sz="1000" kern="1200" dirty="0">
                        <a:solidFill>
                          <a:srgbClr val="FF0000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rgbClr val="FF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rgbClr val="FF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EXHAUST PURGE LINE</a:t>
                      </a:r>
                      <a:endParaRPr lang="ko-KR" altLang="en-US" sz="1000" dirty="0">
                        <a:solidFill>
                          <a:srgbClr val="FF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ISO250-200 MANIFOLD TEE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rgbClr val="FF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ko-KR" altLang="en-US" sz="1000" dirty="0">
                        <a:solidFill>
                          <a:srgbClr val="FF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56520841"/>
                  </a:ext>
                </a:extLst>
              </a:tr>
              <a:tr h="132151"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IE0123173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PLUG FOR PORT ½ TUBE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ISO250 BLANK FLANGE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8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8856439"/>
                  </a:ext>
                </a:extLst>
              </a:tr>
              <a:tr h="132151"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ISO250 TRAPPED O-RING VITON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3966801"/>
                  </a:ext>
                </a:extLst>
              </a:tr>
              <a:tr h="132151">
                <a:tc gridSpan="5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FF6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7911635"/>
                  </a:ext>
                </a:extLst>
              </a:tr>
              <a:tr h="4738498">
                <a:tc gridSpan="7"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Instruction:</a:t>
                      </a:r>
                    </a:p>
                    <a:p>
                      <a:pPr latinLnBrk="1"/>
                      <a:endParaRPr lang="en-US" altLang="ko-KR" sz="10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  <a:p>
                      <a:pPr latinLnBrk="1"/>
                      <a:endParaRPr lang="en-US" altLang="ko-KR" sz="10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  <a:p>
                      <a:pPr marL="228600" indent="-228600">
                        <a:buFont typeface="+mj-lt"/>
                        <a:buAutoNum type="arabicPeriod"/>
                      </a:pP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그림과 같이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EXP1 ~ FAC Module 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첫 번째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N2 Back line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에 조립하세요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.</a:t>
                      </a:r>
                      <a:b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</a:br>
                      <a:r>
                        <a:rPr lang="en-GB" altLang="ko-KR" sz="1050" dirty="0">
                          <a:solidFill>
                            <a:srgbClr val="0070C0"/>
                          </a:solidFill>
                          <a:effectLst/>
                          <a:latin typeface="Calibri (본문)"/>
                          <a:ea typeface="바탕" panose="02030600000101010101" pitchFamily="18" charset="-127"/>
                        </a:rPr>
                        <a:t>(Assemble the N2 line on the first line of N2 back line of EXP1 ~ FAC module.) </a:t>
                      </a:r>
                      <a:endParaRPr lang="ko-KR" altLang="ko-KR" sz="1050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74295" marR="74295" marT="37148" marB="37148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15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6913290"/>
                  </a:ext>
                </a:extLst>
              </a:tr>
              <a:tr h="326886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Page</a:t>
                      </a:r>
                    </a:p>
                  </a:txBody>
                  <a:tcPr marL="74295" marR="74295" marT="37148" marB="37148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b="1" dirty="0"/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Issue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01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Approved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999999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SOP TEMPLATE – SINGLE LANDSCAPE v5.doc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1874398"/>
                  </a:ext>
                </a:extLst>
              </a:tr>
            </a:tbl>
          </a:graphicData>
        </a:graphic>
      </p:graphicFrame>
      <p:sp>
        <p:nvSpPr>
          <p:cNvPr id="18" name="직사각형 17">
            <a:extLst>
              <a:ext uri="{FF2B5EF4-FFF2-40B4-BE49-F238E27FC236}">
                <a16:creationId xmlns:a16="http://schemas.microsoft.com/office/drawing/2014/main" id="{4510DB7B-4441-4A8B-BA74-6E51BC1B83B7}"/>
              </a:ext>
            </a:extLst>
          </p:cNvPr>
          <p:cNvSpPr/>
          <p:nvPr/>
        </p:nvSpPr>
        <p:spPr>
          <a:xfrm>
            <a:off x="231072" y="6519446"/>
            <a:ext cx="944385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tabLst>
                <a:tab pos="2057400" algn="ctr"/>
                <a:tab pos="4114800" algn="r"/>
                <a:tab pos="2057400" algn="ctr"/>
                <a:tab pos="4414838" algn="r"/>
              </a:tabLst>
            </a:pPr>
            <a:r>
              <a:rPr lang="en-GB" altLang="ko-KR" sz="7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맑은 고딕" panose="020B0503020000020004" pitchFamily="50" charset="-127"/>
              </a:rPr>
              <a:t>Copyright © Edwards Group plc 2020</a:t>
            </a:r>
            <a:endParaRPr lang="ko-KR" altLang="ko-KR" sz="700" dirty="0">
              <a:latin typeface="Times New Roman" panose="02020603050405020304" pitchFamily="18" charset="0"/>
              <a:ea typeface="맑은 고딕" panose="020B0503020000020004" pitchFamily="50" charset="-127"/>
            </a:endParaRPr>
          </a:p>
          <a:p>
            <a:pPr algn="ctr">
              <a:tabLst>
                <a:tab pos="2057400" algn="ctr"/>
                <a:tab pos="4114800" algn="r"/>
                <a:tab pos="2057400" algn="ctr"/>
                <a:tab pos="4414838" algn="r"/>
              </a:tabLst>
            </a:pPr>
            <a:r>
              <a:rPr lang="en-GB" altLang="ko-KR" sz="7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맑은 고딕" panose="020B0503020000020004" pitchFamily="50" charset="-127"/>
              </a:rPr>
              <a:t>Company Confidential Document.  This document can only be shared with 3</a:t>
            </a:r>
            <a:r>
              <a:rPr lang="en-GB" altLang="ko-KR" sz="700" baseline="300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맑은 고딕" panose="020B0503020000020004" pitchFamily="50" charset="-127"/>
              </a:rPr>
              <a:t>rd</a:t>
            </a:r>
            <a:r>
              <a:rPr lang="en-GB" altLang="ko-KR" sz="7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맑은 고딕" panose="020B0503020000020004" pitchFamily="50" charset="-127"/>
              </a:rPr>
              <a:t> parties with the written permission of the legal department or if an NDA is in place.  If printed this document should be shredded when disposed of.</a:t>
            </a:r>
            <a:endParaRPr lang="ko-KR" altLang="ko-KR" sz="700" dirty="0">
              <a:latin typeface="Times New Roman" panose="02020603050405020304" pitchFamily="18" charset="0"/>
              <a:ea typeface="맑은 고딕" panose="020B050302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68178E1-7F4F-4C18-9298-7983863B4D6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293" y="174391"/>
            <a:ext cx="824386" cy="17509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F310BDC-913A-46AC-858A-0E1C1AA8E3E5}"/>
              </a:ext>
            </a:extLst>
          </p:cNvPr>
          <p:cNvSpPr txBox="1"/>
          <p:nvPr/>
        </p:nvSpPr>
        <p:spPr>
          <a:xfrm>
            <a:off x="2314248" y="1610437"/>
            <a:ext cx="1305931" cy="307777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00B050"/>
                </a:solidFill>
              </a:rPr>
              <a:t>&lt; EXP 1 ~ FAC &gt;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2CEE70A0-87A7-495D-A303-2916007EC29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5920" y="2093887"/>
            <a:ext cx="7608907" cy="2688425"/>
          </a:xfrm>
          <a:prstGeom prst="rect">
            <a:avLst/>
          </a:prstGeom>
        </p:spPr>
      </p:pic>
      <p:pic>
        <p:nvPicPr>
          <p:cNvPr id="27" name="Picture 451">
            <a:extLst>
              <a:ext uri="{FF2B5EF4-FFF2-40B4-BE49-F238E27FC236}">
                <a16:creationId xmlns:a16="http://schemas.microsoft.com/office/drawing/2014/main" id="{1CDC0D45-6DE0-45E0-A9C7-2E244E92BE95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2136" y="1563373"/>
            <a:ext cx="442791" cy="422983"/>
          </a:xfrm>
          <a:prstGeom prst="rect">
            <a:avLst/>
          </a:prstGeom>
        </p:spPr>
      </p:pic>
      <p:pic>
        <p:nvPicPr>
          <p:cNvPr id="28" name="Picture 329">
            <a:extLst>
              <a:ext uri="{FF2B5EF4-FFF2-40B4-BE49-F238E27FC236}">
                <a16:creationId xmlns:a16="http://schemas.microsoft.com/office/drawing/2014/main" id="{5C0C1753-54C1-4EB4-9612-D8E07ACBF6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7311" y="1563373"/>
            <a:ext cx="413272" cy="422983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55073586-172B-4FA0-9D6D-544E43276559}"/>
              </a:ext>
            </a:extLst>
          </p:cNvPr>
          <p:cNvSpPr/>
          <p:nvPr/>
        </p:nvSpPr>
        <p:spPr>
          <a:xfrm>
            <a:off x="2876750" y="3079984"/>
            <a:ext cx="4154986" cy="405423"/>
          </a:xfrm>
          <a:prstGeom prst="rect">
            <a:avLst/>
          </a:prstGeom>
          <a:noFill/>
          <a:ln w="190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E0203014-188A-4EAA-9709-CA83BE83825C}"/>
              </a:ext>
            </a:extLst>
          </p:cNvPr>
          <p:cNvCxnSpPr>
            <a:cxnSpLocks/>
            <a:stCxn id="33" idx="2"/>
            <a:endCxn id="43" idx="0"/>
          </p:cNvCxnSpPr>
          <p:nvPr/>
        </p:nvCxnSpPr>
        <p:spPr>
          <a:xfrm>
            <a:off x="4954243" y="3485407"/>
            <a:ext cx="871181" cy="1479214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그림 42">
            <a:extLst>
              <a:ext uri="{FF2B5EF4-FFF2-40B4-BE49-F238E27FC236}">
                <a16:creationId xmlns:a16="http://schemas.microsoft.com/office/drawing/2014/main" id="{ED17115C-9807-4346-AE5B-8811928E0C5C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5920" y="4964621"/>
            <a:ext cx="7699007" cy="574243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A51235DE-27C5-4114-8E64-2A38EC13996D}"/>
              </a:ext>
            </a:extLst>
          </p:cNvPr>
          <p:cNvSpPr txBox="1"/>
          <p:nvPr/>
        </p:nvSpPr>
        <p:spPr>
          <a:xfrm>
            <a:off x="7791966" y="5551896"/>
            <a:ext cx="1303978" cy="338554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길이 </a:t>
            </a:r>
            <a:r>
              <a:rPr lang="en-US" altLang="ko-KR" sz="1600" dirty="0"/>
              <a:t>: 701.5L</a:t>
            </a:r>
            <a:endParaRPr lang="ko-KR" altLang="en-US" sz="16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F8A946B-D8E6-43A6-8A00-98587A0C64E4}"/>
              </a:ext>
            </a:extLst>
          </p:cNvPr>
          <p:cNvSpPr txBox="1"/>
          <p:nvPr/>
        </p:nvSpPr>
        <p:spPr>
          <a:xfrm>
            <a:off x="2316201" y="5551896"/>
            <a:ext cx="1303978" cy="338554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길이 </a:t>
            </a:r>
            <a:r>
              <a:rPr lang="en-US" altLang="ko-KR" sz="1600" dirty="0"/>
              <a:t>: 110.4L</a:t>
            </a:r>
            <a:endParaRPr lang="ko-KR" altLang="en-US" sz="1600" dirty="0"/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E46AD5E3-ED84-45AB-B221-CB49214C5082}"/>
              </a:ext>
            </a:extLst>
          </p:cNvPr>
          <p:cNvCxnSpPr>
            <a:cxnSpLocks/>
            <a:endCxn id="40" idx="0"/>
          </p:cNvCxnSpPr>
          <p:nvPr/>
        </p:nvCxnSpPr>
        <p:spPr>
          <a:xfrm>
            <a:off x="2968190" y="5221136"/>
            <a:ext cx="0" cy="330760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76BFF01D-2023-49E7-84EB-84DEA5072F09}"/>
              </a:ext>
            </a:extLst>
          </p:cNvPr>
          <p:cNvCxnSpPr>
            <a:cxnSpLocks/>
            <a:endCxn id="44" idx="0"/>
          </p:cNvCxnSpPr>
          <p:nvPr/>
        </p:nvCxnSpPr>
        <p:spPr>
          <a:xfrm>
            <a:off x="8443955" y="5221136"/>
            <a:ext cx="0" cy="330760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텍스트 상자 2">
            <a:extLst>
              <a:ext uri="{FF2B5EF4-FFF2-40B4-BE49-F238E27FC236}">
                <a16:creationId xmlns:a16="http://schemas.microsoft.com/office/drawing/2014/main" id="{D1A9F5D8-14B2-4F39-9D66-E3B9E6BDA2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99297" y="5433976"/>
            <a:ext cx="3306763" cy="517609"/>
          </a:xfrm>
          <a:prstGeom prst="rect">
            <a:avLst/>
          </a:prstGeom>
          <a:solidFill>
            <a:srgbClr val="FFFF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800"/>
              </a:spcAft>
              <a:buClrTx/>
              <a:buSzTx/>
              <a:buFontTx/>
              <a:buNone/>
              <a:tabLst/>
            </a:pPr>
            <a:r>
              <a:rPr kumimoji="0" lang="en-US" altLang="ko-KR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BULKHEAD </a:t>
            </a:r>
            <a:r>
              <a:rPr kumimoji="0" lang="ko-KR" altLang="en-US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고정 </a:t>
            </a:r>
            <a:r>
              <a:rPr kumimoji="0" lang="en-US" altLang="ko-KR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NUT : </a:t>
            </a:r>
            <a:r>
              <a:rPr kumimoji="0" lang="ko-KR" altLang="en-US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오른쪽 방향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800"/>
              </a:spcAft>
              <a:buClrTx/>
              <a:buSzTx/>
              <a:buFontTx/>
              <a:buNone/>
              <a:tabLst/>
            </a:pPr>
            <a:r>
              <a:rPr kumimoji="0" lang="en-US" altLang="ko-KR" sz="1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(Bulkhead</a:t>
            </a:r>
            <a:r>
              <a:rPr kumimoji="0" lang="en-US" altLang="ko-KR" sz="1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’</a:t>
            </a:r>
            <a:r>
              <a:rPr kumimoji="0" lang="en-US" altLang="ko-KR" sz="1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s fixed nut : Right direction)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C2B1B827-64FF-4BA0-BA15-B1BD575983C8}"/>
              </a:ext>
            </a:extLst>
          </p:cNvPr>
          <p:cNvSpPr/>
          <p:nvPr/>
        </p:nvSpPr>
        <p:spPr>
          <a:xfrm>
            <a:off x="3069196" y="5021704"/>
            <a:ext cx="891264" cy="387207"/>
          </a:xfrm>
          <a:prstGeom prst="rect">
            <a:avLst/>
          </a:prstGeom>
          <a:noFill/>
          <a:ln w="190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544D487-B311-445F-A824-F80538A1CDE6}"/>
              </a:ext>
            </a:extLst>
          </p:cNvPr>
          <p:cNvSpPr txBox="1"/>
          <p:nvPr/>
        </p:nvSpPr>
        <p:spPr>
          <a:xfrm>
            <a:off x="1975920" y="1624623"/>
            <a:ext cx="268448" cy="27699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1824E78-BA53-47CE-907F-3C6E6EFBDC09}"/>
              </a:ext>
            </a:extLst>
          </p:cNvPr>
          <p:cNvSpPr txBox="1"/>
          <p:nvPr/>
        </p:nvSpPr>
        <p:spPr>
          <a:xfrm>
            <a:off x="3163217" y="4385623"/>
            <a:ext cx="871181" cy="307777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00B050"/>
                </a:solidFill>
              </a:rPr>
              <a:t>&lt; EXP 1 &gt;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72B6A1C-FF8A-4565-813E-45F2E73EDBA0}"/>
              </a:ext>
            </a:extLst>
          </p:cNvPr>
          <p:cNvSpPr txBox="1"/>
          <p:nvPr/>
        </p:nvSpPr>
        <p:spPr>
          <a:xfrm>
            <a:off x="7174385" y="4381603"/>
            <a:ext cx="825191" cy="307777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00B050"/>
                </a:solidFill>
              </a:rPr>
              <a:t>&lt; FAC &gt;</a:t>
            </a: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CC4ED48D-897A-42E1-B657-5CEEEB73DD7A}"/>
              </a:ext>
            </a:extLst>
          </p:cNvPr>
          <p:cNvSpPr/>
          <p:nvPr/>
        </p:nvSpPr>
        <p:spPr>
          <a:xfrm>
            <a:off x="1924811" y="5058138"/>
            <a:ext cx="398581" cy="387207"/>
          </a:xfrm>
          <a:prstGeom prst="rect">
            <a:avLst/>
          </a:prstGeom>
          <a:noFill/>
          <a:ln w="190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A5DD9ED-4BD4-40BC-973D-89CFFEC0EAA5}"/>
              </a:ext>
            </a:extLst>
          </p:cNvPr>
          <p:cNvSpPr txBox="1"/>
          <p:nvPr/>
        </p:nvSpPr>
        <p:spPr>
          <a:xfrm>
            <a:off x="1903519" y="4381603"/>
            <a:ext cx="973231" cy="307777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IE0123173</a:t>
            </a: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33C7C6CC-4C42-451E-9262-1AC25BEA5EFC}"/>
              </a:ext>
            </a:extLst>
          </p:cNvPr>
          <p:cNvCxnSpPr>
            <a:cxnSpLocks/>
            <a:stCxn id="57" idx="0"/>
            <a:endCxn id="22" idx="2"/>
          </p:cNvCxnSpPr>
          <p:nvPr/>
        </p:nvCxnSpPr>
        <p:spPr>
          <a:xfrm flipV="1">
            <a:off x="2124102" y="4689380"/>
            <a:ext cx="266033" cy="368758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56692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표 16">
            <a:extLst>
              <a:ext uri="{FF2B5EF4-FFF2-40B4-BE49-F238E27FC236}">
                <a16:creationId xmlns:a16="http://schemas.microsoft.com/office/drawing/2014/main" id="{64AD76A6-BF97-4CAB-87A5-7B494C8277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3210077"/>
              </p:ext>
            </p:extLst>
          </p:nvPr>
        </p:nvGraphicFramePr>
        <p:xfrm>
          <a:off x="119518" y="147446"/>
          <a:ext cx="9666962" cy="63333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7171">
                  <a:extLst>
                    <a:ext uri="{9D8B030D-6E8A-4147-A177-3AD203B41FA5}">
                      <a16:colId xmlns:a16="http://schemas.microsoft.com/office/drawing/2014/main" val="3253739569"/>
                    </a:ext>
                  </a:extLst>
                </a:gridCol>
                <a:gridCol w="176589">
                  <a:extLst>
                    <a:ext uri="{9D8B030D-6E8A-4147-A177-3AD203B41FA5}">
                      <a16:colId xmlns:a16="http://schemas.microsoft.com/office/drawing/2014/main" val="825821396"/>
                    </a:ext>
                  </a:extLst>
                </a:gridCol>
                <a:gridCol w="120583">
                  <a:extLst>
                    <a:ext uri="{9D8B030D-6E8A-4147-A177-3AD203B41FA5}">
                      <a16:colId xmlns:a16="http://schemas.microsoft.com/office/drawing/2014/main" val="3171329016"/>
                    </a:ext>
                  </a:extLst>
                </a:gridCol>
                <a:gridCol w="336604">
                  <a:extLst>
                    <a:ext uri="{9D8B030D-6E8A-4147-A177-3AD203B41FA5}">
                      <a16:colId xmlns:a16="http://schemas.microsoft.com/office/drawing/2014/main" val="3172448492"/>
                    </a:ext>
                  </a:extLst>
                </a:gridCol>
                <a:gridCol w="473228">
                  <a:extLst>
                    <a:ext uri="{9D8B030D-6E8A-4147-A177-3AD203B41FA5}">
                      <a16:colId xmlns:a16="http://schemas.microsoft.com/office/drawing/2014/main" val="3116983912"/>
                    </a:ext>
                  </a:extLst>
                </a:gridCol>
                <a:gridCol w="175786">
                  <a:extLst>
                    <a:ext uri="{9D8B030D-6E8A-4147-A177-3AD203B41FA5}">
                      <a16:colId xmlns:a16="http://schemas.microsoft.com/office/drawing/2014/main" val="2867862272"/>
                    </a:ext>
                  </a:extLst>
                </a:gridCol>
                <a:gridCol w="102814">
                  <a:extLst>
                    <a:ext uri="{9D8B030D-6E8A-4147-A177-3AD203B41FA5}">
                      <a16:colId xmlns:a16="http://schemas.microsoft.com/office/drawing/2014/main" val="1953060234"/>
                    </a:ext>
                  </a:extLst>
                </a:gridCol>
                <a:gridCol w="737673">
                  <a:extLst>
                    <a:ext uri="{9D8B030D-6E8A-4147-A177-3AD203B41FA5}">
                      <a16:colId xmlns:a16="http://schemas.microsoft.com/office/drawing/2014/main" val="398629596"/>
                    </a:ext>
                  </a:extLst>
                </a:gridCol>
                <a:gridCol w="140459">
                  <a:extLst>
                    <a:ext uri="{9D8B030D-6E8A-4147-A177-3AD203B41FA5}">
                      <a16:colId xmlns:a16="http://schemas.microsoft.com/office/drawing/2014/main" val="4048553269"/>
                    </a:ext>
                  </a:extLst>
                </a:gridCol>
                <a:gridCol w="161968">
                  <a:extLst>
                    <a:ext uri="{9D8B030D-6E8A-4147-A177-3AD203B41FA5}">
                      <a16:colId xmlns:a16="http://schemas.microsoft.com/office/drawing/2014/main" val="3091127642"/>
                    </a:ext>
                  </a:extLst>
                </a:gridCol>
                <a:gridCol w="485379">
                  <a:extLst>
                    <a:ext uri="{9D8B030D-6E8A-4147-A177-3AD203B41FA5}">
                      <a16:colId xmlns:a16="http://schemas.microsoft.com/office/drawing/2014/main" val="1479794387"/>
                    </a:ext>
                  </a:extLst>
                </a:gridCol>
                <a:gridCol w="331842">
                  <a:extLst>
                    <a:ext uri="{9D8B030D-6E8A-4147-A177-3AD203B41FA5}">
                      <a16:colId xmlns:a16="http://schemas.microsoft.com/office/drawing/2014/main" val="3215269691"/>
                    </a:ext>
                  </a:extLst>
                </a:gridCol>
                <a:gridCol w="817221">
                  <a:extLst>
                    <a:ext uri="{9D8B030D-6E8A-4147-A177-3AD203B41FA5}">
                      <a16:colId xmlns:a16="http://schemas.microsoft.com/office/drawing/2014/main" val="4242642920"/>
                    </a:ext>
                  </a:extLst>
                </a:gridCol>
                <a:gridCol w="430899">
                  <a:extLst>
                    <a:ext uri="{9D8B030D-6E8A-4147-A177-3AD203B41FA5}">
                      <a16:colId xmlns:a16="http://schemas.microsoft.com/office/drawing/2014/main" val="1436993564"/>
                    </a:ext>
                  </a:extLst>
                </a:gridCol>
                <a:gridCol w="594342">
                  <a:extLst>
                    <a:ext uri="{9D8B030D-6E8A-4147-A177-3AD203B41FA5}">
                      <a16:colId xmlns:a16="http://schemas.microsoft.com/office/drawing/2014/main" val="3220654505"/>
                    </a:ext>
                  </a:extLst>
                </a:gridCol>
                <a:gridCol w="985618">
                  <a:extLst>
                    <a:ext uri="{9D8B030D-6E8A-4147-A177-3AD203B41FA5}">
                      <a16:colId xmlns:a16="http://schemas.microsoft.com/office/drawing/2014/main" val="3053073729"/>
                    </a:ext>
                  </a:extLst>
                </a:gridCol>
                <a:gridCol w="102814">
                  <a:extLst>
                    <a:ext uri="{9D8B030D-6E8A-4147-A177-3AD203B41FA5}">
                      <a16:colId xmlns:a16="http://schemas.microsoft.com/office/drawing/2014/main" val="3496862969"/>
                    </a:ext>
                  </a:extLst>
                </a:gridCol>
                <a:gridCol w="1040099">
                  <a:extLst>
                    <a:ext uri="{9D8B030D-6E8A-4147-A177-3AD203B41FA5}">
                      <a16:colId xmlns:a16="http://schemas.microsoft.com/office/drawing/2014/main" val="3448398408"/>
                    </a:ext>
                  </a:extLst>
                </a:gridCol>
                <a:gridCol w="465609">
                  <a:extLst>
                    <a:ext uri="{9D8B030D-6E8A-4147-A177-3AD203B41FA5}">
                      <a16:colId xmlns:a16="http://schemas.microsoft.com/office/drawing/2014/main" val="4087358375"/>
                    </a:ext>
                  </a:extLst>
                </a:gridCol>
                <a:gridCol w="102814">
                  <a:extLst>
                    <a:ext uri="{9D8B030D-6E8A-4147-A177-3AD203B41FA5}">
                      <a16:colId xmlns:a16="http://schemas.microsoft.com/office/drawing/2014/main" val="21403367"/>
                    </a:ext>
                  </a:extLst>
                </a:gridCol>
                <a:gridCol w="1149062">
                  <a:extLst>
                    <a:ext uri="{9D8B030D-6E8A-4147-A177-3AD203B41FA5}">
                      <a16:colId xmlns:a16="http://schemas.microsoft.com/office/drawing/2014/main" val="220410917"/>
                    </a:ext>
                  </a:extLst>
                </a:gridCol>
                <a:gridCol w="438388">
                  <a:extLst>
                    <a:ext uri="{9D8B030D-6E8A-4147-A177-3AD203B41FA5}">
                      <a16:colId xmlns:a16="http://schemas.microsoft.com/office/drawing/2014/main" val="2706650489"/>
                    </a:ext>
                  </a:extLst>
                </a:gridCol>
              </a:tblGrid>
              <a:tr h="185010">
                <a:tc gridSpan="8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9144" marB="18288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c</a:t>
                      </a:r>
                      <a:endParaRPr lang="ko-KR" altLang="en-US" sz="1000"/>
                    </a:p>
                  </a:txBody>
                  <a:tcPr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SOP NO.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9144" marB="182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9144" marB="182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Title: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9144" marB="182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G3_EUV END USER PUMP MODULE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295" marR="74295" marT="9144" marB="182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4830037"/>
                  </a:ext>
                </a:extLst>
              </a:tr>
              <a:tr h="171795"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</a:t>
                      </a:r>
                    </a:p>
                  </a:txBody>
                  <a:tcPr marL="74295" marR="74295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FF66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</a:t>
                      </a:r>
                    </a:p>
                  </a:txBody>
                  <a:tcPr marL="74295" marR="74295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en-US" altLang="ko-KR" sz="14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295" marR="74295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19"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solidFill>
                            <a:schemeClr val="tx1"/>
                          </a:solidFill>
                        </a:rPr>
                        <a:t>OP0100</a:t>
                      </a:r>
                      <a:endParaRPr lang="ko-KR" alt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2454436"/>
                  </a:ext>
                </a:extLst>
              </a:tr>
              <a:tr h="132151">
                <a:tc gridSpan="3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Ref.</a:t>
                      </a:r>
                    </a:p>
                  </a:txBody>
                  <a:tcPr marL="74295" marR="74295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en-US" altLang="ko-KR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Man.Item No.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Ser.Item No.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Qty</a:t>
                      </a: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Qty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Ref.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Man.Item No.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Ser.Item No.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</a:t>
                      </a: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Qty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3922277"/>
                  </a:ext>
                </a:extLst>
              </a:tr>
              <a:tr h="132151"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rgbClr val="FF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ASSY</a:t>
                      </a:r>
                      <a:endParaRPr lang="ko-KR" altLang="en-US" sz="1000" dirty="0">
                        <a:solidFill>
                          <a:srgbClr val="FF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kern="1200" dirty="0">
                          <a:solidFill>
                            <a:srgbClr val="FF000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IE0123071</a:t>
                      </a:r>
                      <a:endParaRPr lang="ko-KR" altLang="en-US" sz="1000" kern="1200" dirty="0">
                        <a:solidFill>
                          <a:srgbClr val="FF0000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rgbClr val="FF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rgbClr val="FF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END USER SRC N2 COM ASSY</a:t>
                      </a:r>
                      <a:endParaRPr lang="ko-KR" altLang="en-US" sz="1000" dirty="0">
                        <a:solidFill>
                          <a:srgbClr val="FF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ISO250-200 MANIFOLD TEE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rgbClr val="FF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lang="ko-KR" altLang="en-US" sz="1000" dirty="0">
                        <a:solidFill>
                          <a:srgbClr val="FF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56520841"/>
                  </a:ext>
                </a:extLst>
              </a:tr>
              <a:tr h="132151"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rgbClr val="FF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rgbClr val="FF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rgbClr val="FF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rgbClr val="FF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ISO250 BLANK FLANGE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rgbClr val="FF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8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8856439"/>
                  </a:ext>
                </a:extLst>
              </a:tr>
              <a:tr h="132151"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ISO250 TRAPPED O-RING VITON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3966801"/>
                  </a:ext>
                </a:extLst>
              </a:tr>
              <a:tr h="132151">
                <a:tc gridSpan="5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FF6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7911635"/>
                  </a:ext>
                </a:extLst>
              </a:tr>
              <a:tr h="4738498">
                <a:tc gridSpan="7"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Instruction:</a:t>
                      </a:r>
                    </a:p>
                    <a:p>
                      <a:pPr latinLnBrk="1"/>
                      <a:endParaRPr lang="en-US" altLang="ko-KR" sz="10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  <a:p>
                      <a:pPr latinLnBrk="1"/>
                      <a:endParaRPr lang="en-US" altLang="ko-KR" sz="10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  <a:p>
                      <a:pPr marL="228600" indent="-228600">
                        <a:buFont typeface="+mj-lt"/>
                        <a:buAutoNum type="arabicPeriod"/>
                      </a:pP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그림과 같이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EXP1, EXP2 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첫 번째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N2 line union T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에 조립하세요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.</a:t>
                      </a:r>
                      <a:b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</a:br>
                      <a:r>
                        <a:rPr lang="en-GB" altLang="ko-KR" sz="1050" dirty="0">
                          <a:solidFill>
                            <a:srgbClr val="0070C0"/>
                          </a:solidFill>
                          <a:effectLst/>
                          <a:latin typeface="Calibri (본문)"/>
                          <a:ea typeface="바탕" panose="02030600000101010101" pitchFamily="18" charset="-127"/>
                        </a:rPr>
                        <a:t>(Assemble the N2 line on the first line of union T of EXP1 and EXP2.) </a:t>
                      </a:r>
                    </a:p>
                    <a:p>
                      <a:pPr marL="228600" indent="-228600">
                        <a:buFont typeface="+mj-lt"/>
                        <a:buAutoNum type="arabicPeriod"/>
                      </a:pPr>
                      <a:endParaRPr lang="en-GB" altLang="ko-KR" sz="1050" dirty="0">
                        <a:solidFill>
                          <a:srgbClr val="0070C0"/>
                        </a:solidFill>
                        <a:effectLst/>
                        <a:latin typeface="Calibri (본문)"/>
                        <a:ea typeface="바탕" panose="02030600000101010101" pitchFamily="18" charset="-127"/>
                      </a:endParaRP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체크 </a:t>
                      </a:r>
                      <a:r>
                        <a:rPr lang="ko-KR" altLang="en-US" sz="1000" kern="1200" dirty="0" err="1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벨브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 방향을 확인 후 그림과 같이 되어있지 않다면 변경해주세요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.</a:t>
                      </a:r>
                      <a:b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</a:br>
                      <a:r>
                        <a:rPr lang="en-GB" altLang="ko-KR" sz="1050" dirty="0">
                          <a:solidFill>
                            <a:srgbClr val="0070C0"/>
                          </a:solidFill>
                          <a:effectLst/>
                          <a:latin typeface="Calibri (본문)"/>
                          <a:ea typeface="바탕" panose="02030600000101010101" pitchFamily="18" charset="-127"/>
                        </a:rPr>
                        <a:t>(</a:t>
                      </a:r>
                      <a:r>
                        <a:rPr lang="en-US" altLang="ko-KR" sz="1050" kern="1200" dirty="0">
                          <a:solidFill>
                            <a:srgbClr val="0070C0"/>
                          </a:solidFill>
                          <a:effectLst/>
                          <a:latin typeface="Calibri (본문)"/>
                          <a:ea typeface="바탕" panose="02030600000101010101" pitchFamily="18" charset="-127"/>
                          <a:cs typeface="+mn-cs"/>
                        </a:rPr>
                        <a:t>Please check the direction of the check valve and change it if it is not as shown in the picture</a:t>
                      </a:r>
                      <a:r>
                        <a:rPr lang="en-GB" altLang="ko-KR" sz="1050" dirty="0">
                          <a:solidFill>
                            <a:srgbClr val="0070C0"/>
                          </a:solidFill>
                          <a:effectLst/>
                          <a:latin typeface="Calibri (본문)"/>
                          <a:ea typeface="바탕" panose="02030600000101010101" pitchFamily="18" charset="-127"/>
                        </a:rPr>
                        <a:t>.) </a:t>
                      </a:r>
                      <a:endParaRPr lang="ko-KR" altLang="ko-KR" sz="1050" kern="1200" dirty="0">
                        <a:solidFill>
                          <a:schemeClr val="dk1"/>
                        </a:solidFill>
                        <a:effectLst/>
                        <a:latin typeface="+mj-ea"/>
                        <a:ea typeface="+mn-ea"/>
                        <a:cs typeface="+mn-cs"/>
                      </a:endParaRPr>
                    </a:p>
                    <a:p>
                      <a:pPr marL="228600" indent="-228600">
                        <a:buFont typeface="+mj-lt"/>
                        <a:buAutoNum type="arabicPeriod"/>
                      </a:pPr>
                      <a:endParaRPr lang="ko-KR" altLang="ko-KR" sz="1050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74295" marR="74295" marT="37148" marB="37148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15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6913290"/>
                  </a:ext>
                </a:extLst>
              </a:tr>
              <a:tr h="326886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Page</a:t>
                      </a:r>
                    </a:p>
                  </a:txBody>
                  <a:tcPr marL="74295" marR="74295" marT="37148" marB="37148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100</a:t>
                      </a: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b="1" dirty="0"/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Issue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01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Approved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999999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SOP TEMPLATE – SINGLE LANDSCAPE v5.doc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1874398"/>
                  </a:ext>
                </a:extLst>
              </a:tr>
            </a:tbl>
          </a:graphicData>
        </a:graphic>
      </p:graphicFrame>
      <p:sp>
        <p:nvSpPr>
          <p:cNvPr id="18" name="직사각형 17">
            <a:extLst>
              <a:ext uri="{FF2B5EF4-FFF2-40B4-BE49-F238E27FC236}">
                <a16:creationId xmlns:a16="http://schemas.microsoft.com/office/drawing/2014/main" id="{4510DB7B-4441-4A8B-BA74-6E51BC1B83B7}"/>
              </a:ext>
            </a:extLst>
          </p:cNvPr>
          <p:cNvSpPr/>
          <p:nvPr/>
        </p:nvSpPr>
        <p:spPr>
          <a:xfrm>
            <a:off x="231072" y="6519446"/>
            <a:ext cx="944385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tabLst>
                <a:tab pos="2057400" algn="ctr"/>
                <a:tab pos="4114800" algn="r"/>
                <a:tab pos="2057400" algn="ctr"/>
                <a:tab pos="4414838" algn="r"/>
              </a:tabLst>
            </a:pPr>
            <a:r>
              <a:rPr lang="en-GB" altLang="ko-KR" sz="7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맑은 고딕" panose="020B0503020000020004" pitchFamily="50" charset="-127"/>
              </a:rPr>
              <a:t>Copyright © Edwards Group plc 2020</a:t>
            </a:r>
            <a:endParaRPr lang="ko-KR" altLang="ko-KR" sz="700" dirty="0">
              <a:latin typeface="Times New Roman" panose="02020603050405020304" pitchFamily="18" charset="0"/>
              <a:ea typeface="맑은 고딕" panose="020B0503020000020004" pitchFamily="50" charset="-127"/>
            </a:endParaRPr>
          </a:p>
          <a:p>
            <a:pPr algn="ctr">
              <a:tabLst>
                <a:tab pos="2057400" algn="ctr"/>
                <a:tab pos="4114800" algn="r"/>
                <a:tab pos="2057400" algn="ctr"/>
                <a:tab pos="4414838" algn="r"/>
              </a:tabLst>
            </a:pPr>
            <a:r>
              <a:rPr lang="en-GB" altLang="ko-KR" sz="7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맑은 고딕" panose="020B0503020000020004" pitchFamily="50" charset="-127"/>
              </a:rPr>
              <a:t>Company Confidential Document.  This document can only be shared with 3</a:t>
            </a:r>
            <a:r>
              <a:rPr lang="en-GB" altLang="ko-KR" sz="700" baseline="300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맑은 고딕" panose="020B0503020000020004" pitchFamily="50" charset="-127"/>
              </a:rPr>
              <a:t>rd</a:t>
            </a:r>
            <a:r>
              <a:rPr lang="en-GB" altLang="ko-KR" sz="7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맑은 고딕" panose="020B0503020000020004" pitchFamily="50" charset="-127"/>
              </a:rPr>
              <a:t> parties with the written permission of the legal department or if an NDA is in place.  If printed this document should be shredded when disposed of.</a:t>
            </a:r>
            <a:endParaRPr lang="ko-KR" altLang="ko-KR" sz="700" dirty="0">
              <a:latin typeface="Times New Roman" panose="02020603050405020304" pitchFamily="18" charset="0"/>
              <a:ea typeface="맑은 고딕" panose="020B050302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68178E1-7F4F-4C18-9298-7983863B4D6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293" y="174391"/>
            <a:ext cx="824386" cy="17509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F310BDC-913A-46AC-858A-0E1C1AA8E3E5}"/>
              </a:ext>
            </a:extLst>
          </p:cNvPr>
          <p:cNvSpPr txBox="1"/>
          <p:nvPr/>
        </p:nvSpPr>
        <p:spPr>
          <a:xfrm>
            <a:off x="2314248" y="1610437"/>
            <a:ext cx="1305931" cy="307777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00B050"/>
                </a:solidFill>
              </a:rPr>
              <a:t>&lt; EXP 1  &gt;</a:t>
            </a:r>
          </a:p>
        </p:txBody>
      </p:sp>
      <p:pic>
        <p:nvPicPr>
          <p:cNvPr id="27" name="Picture 451">
            <a:extLst>
              <a:ext uri="{FF2B5EF4-FFF2-40B4-BE49-F238E27FC236}">
                <a16:creationId xmlns:a16="http://schemas.microsoft.com/office/drawing/2014/main" id="{1CDC0D45-6DE0-45E0-A9C7-2E244E92BE9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2136" y="1563373"/>
            <a:ext cx="442791" cy="422983"/>
          </a:xfrm>
          <a:prstGeom prst="rect">
            <a:avLst/>
          </a:prstGeom>
        </p:spPr>
      </p:pic>
      <p:pic>
        <p:nvPicPr>
          <p:cNvPr id="28" name="Picture 329">
            <a:extLst>
              <a:ext uri="{FF2B5EF4-FFF2-40B4-BE49-F238E27FC236}">
                <a16:creationId xmlns:a16="http://schemas.microsoft.com/office/drawing/2014/main" id="{5C0C1753-54C1-4EB4-9612-D8E07ACBF6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7311" y="1563373"/>
            <a:ext cx="413272" cy="422983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E544D487-B311-445F-A824-F80538A1CDE6}"/>
              </a:ext>
            </a:extLst>
          </p:cNvPr>
          <p:cNvSpPr txBox="1"/>
          <p:nvPr/>
        </p:nvSpPr>
        <p:spPr>
          <a:xfrm>
            <a:off x="1975920" y="1624623"/>
            <a:ext cx="268448" cy="27699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endParaRPr lang="ko-KR" altLang="en-US" sz="1200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33366912-DAA4-4256-A514-C92E0AB6E1B3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0323" y="2131982"/>
            <a:ext cx="4649210" cy="361679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336B19C-7300-4E06-BE33-FD7B112F563F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5920" y="2131982"/>
            <a:ext cx="2804032" cy="3616794"/>
          </a:xfrm>
          <a:prstGeom prst="rect">
            <a:avLst/>
          </a:prstGeom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178E62D0-74EA-4A62-B20F-D734AA3AD58F}"/>
              </a:ext>
            </a:extLst>
          </p:cNvPr>
          <p:cNvSpPr/>
          <p:nvPr/>
        </p:nvSpPr>
        <p:spPr>
          <a:xfrm rot="18428139">
            <a:off x="1510965" y="3314847"/>
            <a:ext cx="4154986" cy="1136996"/>
          </a:xfrm>
          <a:prstGeom prst="rect">
            <a:avLst/>
          </a:prstGeom>
          <a:noFill/>
          <a:ln w="190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CA141684-5EEC-43FC-B68F-CBCBF85E353A}"/>
              </a:ext>
            </a:extLst>
          </p:cNvPr>
          <p:cNvSpPr/>
          <p:nvPr/>
        </p:nvSpPr>
        <p:spPr>
          <a:xfrm rot="19006284">
            <a:off x="5232422" y="4257227"/>
            <a:ext cx="1150501" cy="580941"/>
          </a:xfrm>
          <a:prstGeom prst="rect">
            <a:avLst/>
          </a:prstGeom>
          <a:noFill/>
          <a:ln w="190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617C2EF5-CA49-45CA-934B-7AA10C0D38F5}"/>
              </a:ext>
            </a:extLst>
          </p:cNvPr>
          <p:cNvSpPr/>
          <p:nvPr/>
        </p:nvSpPr>
        <p:spPr>
          <a:xfrm rot="19006284">
            <a:off x="7511840" y="4257227"/>
            <a:ext cx="1150501" cy="580941"/>
          </a:xfrm>
          <a:prstGeom prst="rect">
            <a:avLst/>
          </a:prstGeom>
          <a:noFill/>
          <a:ln w="190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8C81ECBF-3A64-42E3-96ED-4CD80B52405C}"/>
              </a:ext>
            </a:extLst>
          </p:cNvPr>
          <p:cNvCxnSpPr>
            <a:cxnSpLocks/>
            <a:stCxn id="32" idx="0"/>
            <a:endCxn id="9" idx="3"/>
          </p:cNvCxnSpPr>
          <p:nvPr/>
        </p:nvCxnSpPr>
        <p:spPr>
          <a:xfrm flipH="1" flipV="1">
            <a:off x="4779952" y="3940379"/>
            <a:ext cx="828774" cy="395674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BA2C130C-21AC-4942-A20D-5C825275FC4D}"/>
              </a:ext>
            </a:extLst>
          </p:cNvPr>
          <p:cNvSpPr txBox="1"/>
          <p:nvPr/>
        </p:nvSpPr>
        <p:spPr>
          <a:xfrm>
            <a:off x="1975920" y="2684745"/>
            <a:ext cx="1426877" cy="338554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길이 </a:t>
            </a:r>
            <a:r>
              <a:rPr lang="en-US" altLang="ko-KR" sz="1600" dirty="0"/>
              <a:t>: 1253.5L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0585688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표 16">
            <a:extLst>
              <a:ext uri="{FF2B5EF4-FFF2-40B4-BE49-F238E27FC236}">
                <a16:creationId xmlns:a16="http://schemas.microsoft.com/office/drawing/2014/main" id="{64AD76A6-BF97-4CAB-87A5-7B494C8277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069068"/>
              </p:ext>
            </p:extLst>
          </p:nvPr>
        </p:nvGraphicFramePr>
        <p:xfrm>
          <a:off x="119518" y="147446"/>
          <a:ext cx="9666962" cy="63333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7171">
                  <a:extLst>
                    <a:ext uri="{9D8B030D-6E8A-4147-A177-3AD203B41FA5}">
                      <a16:colId xmlns:a16="http://schemas.microsoft.com/office/drawing/2014/main" val="3253739569"/>
                    </a:ext>
                  </a:extLst>
                </a:gridCol>
                <a:gridCol w="176589">
                  <a:extLst>
                    <a:ext uri="{9D8B030D-6E8A-4147-A177-3AD203B41FA5}">
                      <a16:colId xmlns:a16="http://schemas.microsoft.com/office/drawing/2014/main" val="825821396"/>
                    </a:ext>
                  </a:extLst>
                </a:gridCol>
                <a:gridCol w="120583">
                  <a:extLst>
                    <a:ext uri="{9D8B030D-6E8A-4147-A177-3AD203B41FA5}">
                      <a16:colId xmlns:a16="http://schemas.microsoft.com/office/drawing/2014/main" val="3171329016"/>
                    </a:ext>
                  </a:extLst>
                </a:gridCol>
                <a:gridCol w="336604">
                  <a:extLst>
                    <a:ext uri="{9D8B030D-6E8A-4147-A177-3AD203B41FA5}">
                      <a16:colId xmlns:a16="http://schemas.microsoft.com/office/drawing/2014/main" val="3172448492"/>
                    </a:ext>
                  </a:extLst>
                </a:gridCol>
                <a:gridCol w="473228">
                  <a:extLst>
                    <a:ext uri="{9D8B030D-6E8A-4147-A177-3AD203B41FA5}">
                      <a16:colId xmlns:a16="http://schemas.microsoft.com/office/drawing/2014/main" val="3116983912"/>
                    </a:ext>
                  </a:extLst>
                </a:gridCol>
                <a:gridCol w="175786">
                  <a:extLst>
                    <a:ext uri="{9D8B030D-6E8A-4147-A177-3AD203B41FA5}">
                      <a16:colId xmlns:a16="http://schemas.microsoft.com/office/drawing/2014/main" val="2867862272"/>
                    </a:ext>
                  </a:extLst>
                </a:gridCol>
                <a:gridCol w="102814">
                  <a:extLst>
                    <a:ext uri="{9D8B030D-6E8A-4147-A177-3AD203B41FA5}">
                      <a16:colId xmlns:a16="http://schemas.microsoft.com/office/drawing/2014/main" val="1953060234"/>
                    </a:ext>
                  </a:extLst>
                </a:gridCol>
                <a:gridCol w="737673">
                  <a:extLst>
                    <a:ext uri="{9D8B030D-6E8A-4147-A177-3AD203B41FA5}">
                      <a16:colId xmlns:a16="http://schemas.microsoft.com/office/drawing/2014/main" val="398629596"/>
                    </a:ext>
                  </a:extLst>
                </a:gridCol>
                <a:gridCol w="140459">
                  <a:extLst>
                    <a:ext uri="{9D8B030D-6E8A-4147-A177-3AD203B41FA5}">
                      <a16:colId xmlns:a16="http://schemas.microsoft.com/office/drawing/2014/main" val="4048553269"/>
                    </a:ext>
                  </a:extLst>
                </a:gridCol>
                <a:gridCol w="161968">
                  <a:extLst>
                    <a:ext uri="{9D8B030D-6E8A-4147-A177-3AD203B41FA5}">
                      <a16:colId xmlns:a16="http://schemas.microsoft.com/office/drawing/2014/main" val="3091127642"/>
                    </a:ext>
                  </a:extLst>
                </a:gridCol>
                <a:gridCol w="485379">
                  <a:extLst>
                    <a:ext uri="{9D8B030D-6E8A-4147-A177-3AD203B41FA5}">
                      <a16:colId xmlns:a16="http://schemas.microsoft.com/office/drawing/2014/main" val="1479794387"/>
                    </a:ext>
                  </a:extLst>
                </a:gridCol>
                <a:gridCol w="331842">
                  <a:extLst>
                    <a:ext uri="{9D8B030D-6E8A-4147-A177-3AD203B41FA5}">
                      <a16:colId xmlns:a16="http://schemas.microsoft.com/office/drawing/2014/main" val="3215269691"/>
                    </a:ext>
                  </a:extLst>
                </a:gridCol>
                <a:gridCol w="817221">
                  <a:extLst>
                    <a:ext uri="{9D8B030D-6E8A-4147-A177-3AD203B41FA5}">
                      <a16:colId xmlns:a16="http://schemas.microsoft.com/office/drawing/2014/main" val="4242642920"/>
                    </a:ext>
                  </a:extLst>
                </a:gridCol>
                <a:gridCol w="430899">
                  <a:extLst>
                    <a:ext uri="{9D8B030D-6E8A-4147-A177-3AD203B41FA5}">
                      <a16:colId xmlns:a16="http://schemas.microsoft.com/office/drawing/2014/main" val="1436993564"/>
                    </a:ext>
                  </a:extLst>
                </a:gridCol>
                <a:gridCol w="594342">
                  <a:extLst>
                    <a:ext uri="{9D8B030D-6E8A-4147-A177-3AD203B41FA5}">
                      <a16:colId xmlns:a16="http://schemas.microsoft.com/office/drawing/2014/main" val="3220654505"/>
                    </a:ext>
                  </a:extLst>
                </a:gridCol>
                <a:gridCol w="985618">
                  <a:extLst>
                    <a:ext uri="{9D8B030D-6E8A-4147-A177-3AD203B41FA5}">
                      <a16:colId xmlns:a16="http://schemas.microsoft.com/office/drawing/2014/main" val="3053073729"/>
                    </a:ext>
                  </a:extLst>
                </a:gridCol>
                <a:gridCol w="102814">
                  <a:extLst>
                    <a:ext uri="{9D8B030D-6E8A-4147-A177-3AD203B41FA5}">
                      <a16:colId xmlns:a16="http://schemas.microsoft.com/office/drawing/2014/main" val="3496862969"/>
                    </a:ext>
                  </a:extLst>
                </a:gridCol>
                <a:gridCol w="1040099">
                  <a:extLst>
                    <a:ext uri="{9D8B030D-6E8A-4147-A177-3AD203B41FA5}">
                      <a16:colId xmlns:a16="http://schemas.microsoft.com/office/drawing/2014/main" val="3448398408"/>
                    </a:ext>
                  </a:extLst>
                </a:gridCol>
                <a:gridCol w="465609">
                  <a:extLst>
                    <a:ext uri="{9D8B030D-6E8A-4147-A177-3AD203B41FA5}">
                      <a16:colId xmlns:a16="http://schemas.microsoft.com/office/drawing/2014/main" val="4087358375"/>
                    </a:ext>
                  </a:extLst>
                </a:gridCol>
                <a:gridCol w="102814">
                  <a:extLst>
                    <a:ext uri="{9D8B030D-6E8A-4147-A177-3AD203B41FA5}">
                      <a16:colId xmlns:a16="http://schemas.microsoft.com/office/drawing/2014/main" val="21403367"/>
                    </a:ext>
                  </a:extLst>
                </a:gridCol>
                <a:gridCol w="1149062">
                  <a:extLst>
                    <a:ext uri="{9D8B030D-6E8A-4147-A177-3AD203B41FA5}">
                      <a16:colId xmlns:a16="http://schemas.microsoft.com/office/drawing/2014/main" val="220410917"/>
                    </a:ext>
                  </a:extLst>
                </a:gridCol>
                <a:gridCol w="438388">
                  <a:extLst>
                    <a:ext uri="{9D8B030D-6E8A-4147-A177-3AD203B41FA5}">
                      <a16:colId xmlns:a16="http://schemas.microsoft.com/office/drawing/2014/main" val="2706650489"/>
                    </a:ext>
                  </a:extLst>
                </a:gridCol>
              </a:tblGrid>
              <a:tr h="185010">
                <a:tc gridSpan="8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9144" marB="18288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c</a:t>
                      </a:r>
                      <a:endParaRPr lang="ko-KR" altLang="en-US" sz="1000"/>
                    </a:p>
                  </a:txBody>
                  <a:tcPr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SOP NO.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9144" marB="182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9144" marB="182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Title: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9144" marB="182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G3_EUV END USER PUMP MODULE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295" marR="74295" marT="9144" marB="182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4830037"/>
                  </a:ext>
                </a:extLst>
              </a:tr>
              <a:tr h="171795"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</a:t>
                      </a:r>
                    </a:p>
                  </a:txBody>
                  <a:tcPr marL="74295" marR="74295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FF66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</a:t>
                      </a:r>
                    </a:p>
                  </a:txBody>
                  <a:tcPr marL="74295" marR="74295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en-US" altLang="ko-KR" sz="14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295" marR="74295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19"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solidFill>
                            <a:schemeClr val="tx1"/>
                          </a:solidFill>
                        </a:rPr>
                        <a:t>OP0110</a:t>
                      </a:r>
                      <a:endParaRPr lang="ko-KR" alt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2454436"/>
                  </a:ext>
                </a:extLst>
              </a:tr>
              <a:tr h="132151">
                <a:tc gridSpan="3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Ref.</a:t>
                      </a:r>
                    </a:p>
                  </a:txBody>
                  <a:tcPr marL="74295" marR="74295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en-US" altLang="ko-KR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Man.Item No.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Ser.Item No.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Qty</a:t>
                      </a: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Qty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Ref.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Man.Item No.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Ser.Item No.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</a:t>
                      </a: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Qty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3922277"/>
                  </a:ext>
                </a:extLst>
              </a:tr>
              <a:tr h="132151"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rgbClr val="FF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ASSY</a:t>
                      </a:r>
                      <a:endParaRPr lang="ko-KR" altLang="en-US" sz="1000" dirty="0">
                        <a:solidFill>
                          <a:srgbClr val="FF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kern="1200" dirty="0">
                          <a:solidFill>
                            <a:srgbClr val="FF000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IE0123321</a:t>
                      </a:r>
                      <a:endParaRPr lang="ko-KR" altLang="en-US" sz="1000" kern="1200" dirty="0">
                        <a:solidFill>
                          <a:srgbClr val="FF0000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rgbClr val="FF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rgbClr val="FF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EXHAUST PURGE LINE ASSY</a:t>
                      </a:r>
                      <a:endParaRPr lang="ko-KR" altLang="en-US" sz="1000" dirty="0">
                        <a:solidFill>
                          <a:srgbClr val="FF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ISO250-200 MANIFOLD TEE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rgbClr val="FF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ko-KR" altLang="en-US" sz="1000" dirty="0">
                        <a:solidFill>
                          <a:srgbClr val="FF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56520841"/>
                  </a:ext>
                </a:extLst>
              </a:tr>
              <a:tr h="132151"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rgbClr val="FF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ASSY</a:t>
                      </a:r>
                      <a:endParaRPr lang="ko-KR" altLang="en-US" sz="1000" dirty="0">
                        <a:solidFill>
                          <a:srgbClr val="FF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rgbClr val="FF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IE0123272</a:t>
                      </a:r>
                      <a:endParaRPr lang="ko-KR" altLang="en-US" sz="1000" dirty="0">
                        <a:solidFill>
                          <a:srgbClr val="FF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rgbClr val="FF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rgbClr val="FF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N2 FRAME MOUNT ASSY</a:t>
                      </a:r>
                      <a:endParaRPr lang="ko-KR" altLang="en-US" sz="1000" dirty="0">
                        <a:solidFill>
                          <a:srgbClr val="FF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ISO250 BLANK FLANGE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rgbClr val="FF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ko-KR" altLang="en-US" sz="1000" dirty="0">
                        <a:solidFill>
                          <a:srgbClr val="FF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8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8856439"/>
                  </a:ext>
                </a:extLst>
              </a:tr>
              <a:tr h="132151"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IE0123173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PLUG FOR PORT ½ TUBE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ISO250 TRAPPED O-RING VITON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3966801"/>
                  </a:ext>
                </a:extLst>
              </a:tr>
              <a:tr h="132151">
                <a:tc gridSpan="5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FF6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7911635"/>
                  </a:ext>
                </a:extLst>
              </a:tr>
              <a:tr h="4738498">
                <a:tc gridSpan="7"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Instruction:</a:t>
                      </a:r>
                    </a:p>
                    <a:p>
                      <a:pPr latinLnBrk="1"/>
                      <a:endParaRPr lang="en-US" altLang="ko-KR" sz="10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  <a:p>
                      <a:pPr latinLnBrk="1"/>
                      <a:endParaRPr lang="en-US" altLang="ko-KR" sz="10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  <a:p>
                      <a:pPr marL="228600" indent="-228600">
                        <a:buFont typeface="+mj-lt"/>
                        <a:buAutoNum type="arabicPeriod"/>
                      </a:pP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그림과 같이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SRC4 Module 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첫 번째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N2 Back line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에 조립하세요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.</a:t>
                      </a:r>
                      <a:b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</a:br>
                      <a:r>
                        <a:rPr lang="en-GB" altLang="ko-KR" sz="1000" dirty="0">
                          <a:solidFill>
                            <a:srgbClr val="0070C0"/>
                          </a:solidFill>
                          <a:effectLst/>
                          <a:latin typeface="Calibri (본문)"/>
                          <a:ea typeface="바탕" panose="02030600000101010101" pitchFamily="18" charset="-127"/>
                        </a:rPr>
                        <a:t>(Assemble the N2 line on the first line of N2 back line of SRC4 module.) </a:t>
                      </a:r>
                    </a:p>
                    <a:p>
                      <a:pPr marL="228600" indent="-228600">
                        <a:buFont typeface="+mj-lt"/>
                        <a:buAutoNum type="arabicPeriod"/>
                      </a:pPr>
                      <a:endParaRPr lang="en-GB" altLang="ko-KR" sz="1000" kern="1200" dirty="0">
                        <a:solidFill>
                          <a:srgbClr val="0070C0"/>
                        </a:solidFill>
                        <a:effectLst/>
                        <a:latin typeface="Calibri (본문)"/>
                        <a:ea typeface="바탕" panose="02030600000101010101" pitchFamily="18" charset="-127"/>
                        <a:cs typeface="+mn-cs"/>
                      </a:endParaRP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ko-KR" altLang="en-US" sz="9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그림과 같이 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SRC4 </a:t>
                      </a:r>
                      <a:r>
                        <a:rPr lang="ko-KR" altLang="en-US" sz="9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첫 번째 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N2 line union T</a:t>
                      </a:r>
                      <a:r>
                        <a:rPr lang="ko-KR" altLang="en-US" sz="9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에 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EXH purge line</a:t>
                      </a:r>
                      <a:r>
                        <a:rPr lang="ko-KR" altLang="en-US" sz="9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을 조립하세요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.</a:t>
                      </a:r>
                      <a:br>
                        <a:rPr lang="en-US" altLang="ko-KR" sz="9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</a:br>
                      <a:r>
                        <a:rPr lang="en-GB" altLang="ko-KR" sz="1000" dirty="0">
                          <a:solidFill>
                            <a:srgbClr val="0070C0"/>
                          </a:solidFill>
                          <a:effectLst/>
                          <a:latin typeface="Calibri (본문)"/>
                          <a:ea typeface="바탕" panose="02030600000101010101" pitchFamily="18" charset="-127"/>
                        </a:rPr>
                        <a:t>(Assemble the </a:t>
                      </a:r>
                      <a:r>
                        <a:rPr lang="en-US" altLang="ko-KR" sz="1000" dirty="0">
                          <a:solidFill>
                            <a:srgbClr val="0070C0"/>
                          </a:solidFill>
                          <a:effectLst/>
                          <a:latin typeface="Calibri (본문)"/>
                          <a:ea typeface="바탕" panose="02030600000101010101" pitchFamily="18" charset="-127"/>
                        </a:rPr>
                        <a:t>EXH</a:t>
                      </a:r>
                      <a:r>
                        <a:rPr lang="ko-KR" altLang="en-US" sz="1000" dirty="0">
                          <a:solidFill>
                            <a:srgbClr val="0070C0"/>
                          </a:solidFill>
                          <a:effectLst/>
                          <a:latin typeface="Calibri (본문)"/>
                          <a:ea typeface="바탕" panose="02030600000101010101" pitchFamily="18" charset="-127"/>
                        </a:rPr>
                        <a:t> </a:t>
                      </a:r>
                      <a:r>
                        <a:rPr lang="en-US" altLang="ko-KR" sz="1000" dirty="0">
                          <a:solidFill>
                            <a:srgbClr val="0070C0"/>
                          </a:solidFill>
                          <a:effectLst/>
                          <a:latin typeface="Calibri (본문)"/>
                          <a:ea typeface="바탕" panose="02030600000101010101" pitchFamily="18" charset="-127"/>
                        </a:rPr>
                        <a:t>purge</a:t>
                      </a:r>
                      <a:r>
                        <a:rPr lang="ko-KR" altLang="en-US" sz="1000" dirty="0">
                          <a:solidFill>
                            <a:srgbClr val="0070C0"/>
                          </a:solidFill>
                          <a:effectLst/>
                          <a:latin typeface="Calibri (본문)"/>
                          <a:ea typeface="바탕" panose="02030600000101010101" pitchFamily="18" charset="-127"/>
                        </a:rPr>
                        <a:t> </a:t>
                      </a:r>
                      <a:r>
                        <a:rPr lang="en-US" altLang="ko-KR" sz="1000" dirty="0">
                          <a:solidFill>
                            <a:srgbClr val="0070C0"/>
                          </a:solidFill>
                          <a:effectLst/>
                          <a:latin typeface="Calibri (본문)"/>
                          <a:ea typeface="바탕" panose="02030600000101010101" pitchFamily="18" charset="-127"/>
                        </a:rPr>
                        <a:t>lune</a:t>
                      </a:r>
                      <a:r>
                        <a:rPr lang="en-GB" altLang="ko-KR" sz="1000" dirty="0">
                          <a:solidFill>
                            <a:srgbClr val="0070C0"/>
                          </a:solidFill>
                          <a:effectLst/>
                          <a:latin typeface="Calibri (본문)"/>
                          <a:ea typeface="바탕" panose="02030600000101010101" pitchFamily="18" charset="-127"/>
                        </a:rPr>
                        <a:t> on the first line of union T of SRC4.) </a:t>
                      </a: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endParaRPr lang="en-GB" altLang="ko-KR" sz="1000" dirty="0">
                        <a:solidFill>
                          <a:srgbClr val="0070C0"/>
                        </a:solidFill>
                        <a:effectLst/>
                        <a:latin typeface="Calibri (본문)"/>
                        <a:ea typeface="바탕" panose="02030600000101010101" pitchFamily="18" charset="-127"/>
                      </a:endParaRP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endParaRPr lang="en-GB" altLang="ko-KR" sz="1000" dirty="0">
                        <a:solidFill>
                          <a:srgbClr val="0070C0"/>
                        </a:solidFill>
                        <a:effectLst/>
                        <a:latin typeface="Calibri (본문)"/>
                        <a:ea typeface="바탕" panose="02030600000101010101" pitchFamily="18" charset="-127"/>
                      </a:endParaRPr>
                    </a:p>
                    <a:p>
                      <a:pPr marL="228600" indent="-228600">
                        <a:buFont typeface="+mj-lt"/>
                        <a:buAutoNum type="arabicPeriod"/>
                      </a:pPr>
                      <a:endParaRPr lang="ko-KR" altLang="ko-KR" sz="1000" kern="1200" dirty="0">
                        <a:solidFill>
                          <a:schemeClr val="dk1"/>
                        </a:solidFill>
                        <a:effectLst/>
                        <a:latin typeface="+mj-ea"/>
                        <a:ea typeface="+mn-ea"/>
                        <a:cs typeface="+mn-cs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endParaRPr lang="ko-KR" altLang="ko-KR" sz="1050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74295" marR="74295" marT="37148" marB="37148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15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6913290"/>
                  </a:ext>
                </a:extLst>
              </a:tr>
              <a:tr h="326886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Page</a:t>
                      </a:r>
                    </a:p>
                  </a:txBody>
                  <a:tcPr marL="74295" marR="74295" marT="37148" marB="37148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110</a:t>
                      </a: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b="1" dirty="0"/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Issue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01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Approved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999999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SOP TEMPLATE – SINGLE LANDSCAPE v5.doc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1874398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D68178E1-7F4F-4C18-9298-7983863B4D6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293" y="174391"/>
            <a:ext cx="824386" cy="17509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F310BDC-913A-46AC-858A-0E1C1AA8E3E5}"/>
              </a:ext>
            </a:extLst>
          </p:cNvPr>
          <p:cNvSpPr txBox="1"/>
          <p:nvPr/>
        </p:nvSpPr>
        <p:spPr>
          <a:xfrm>
            <a:off x="2314248" y="1537285"/>
            <a:ext cx="1305931" cy="307777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00B050"/>
                </a:solidFill>
              </a:rPr>
              <a:t>&lt; SRC 4 &gt;</a:t>
            </a:r>
          </a:p>
        </p:txBody>
      </p:sp>
      <p:pic>
        <p:nvPicPr>
          <p:cNvPr id="27" name="Picture 451">
            <a:extLst>
              <a:ext uri="{FF2B5EF4-FFF2-40B4-BE49-F238E27FC236}">
                <a16:creationId xmlns:a16="http://schemas.microsoft.com/office/drawing/2014/main" id="{1CDC0D45-6DE0-45E0-A9C7-2E244E92BE9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2136" y="1490221"/>
            <a:ext cx="442791" cy="422983"/>
          </a:xfrm>
          <a:prstGeom prst="rect">
            <a:avLst/>
          </a:prstGeom>
        </p:spPr>
      </p:pic>
      <p:pic>
        <p:nvPicPr>
          <p:cNvPr id="28" name="Picture 329">
            <a:extLst>
              <a:ext uri="{FF2B5EF4-FFF2-40B4-BE49-F238E27FC236}">
                <a16:creationId xmlns:a16="http://schemas.microsoft.com/office/drawing/2014/main" id="{5C0C1753-54C1-4EB4-9612-D8E07ACBF6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7311" y="1490221"/>
            <a:ext cx="413272" cy="422983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E544D487-B311-445F-A824-F80538A1CDE6}"/>
              </a:ext>
            </a:extLst>
          </p:cNvPr>
          <p:cNvSpPr txBox="1"/>
          <p:nvPr/>
        </p:nvSpPr>
        <p:spPr>
          <a:xfrm>
            <a:off x="1975920" y="1551471"/>
            <a:ext cx="268448" cy="27699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endParaRPr lang="ko-KR" altLang="en-US" sz="12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4DB0F62-6B25-492C-A2E0-20F80F356BBA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4248" y="1965199"/>
            <a:ext cx="6555432" cy="235991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038BFEB-2999-4F38-A358-7C273BC9060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9764" y="4779444"/>
            <a:ext cx="6934200" cy="72390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6100E6D4-E52D-49F1-BAAC-63ADBEA0B9C9}"/>
              </a:ext>
            </a:extLst>
          </p:cNvPr>
          <p:cNvSpPr txBox="1"/>
          <p:nvPr/>
        </p:nvSpPr>
        <p:spPr>
          <a:xfrm>
            <a:off x="7791966" y="5661624"/>
            <a:ext cx="1303978" cy="338554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길이 </a:t>
            </a:r>
            <a:r>
              <a:rPr lang="en-US" altLang="ko-KR" sz="1600" dirty="0"/>
              <a:t>: 347L</a:t>
            </a:r>
            <a:endParaRPr lang="ko-KR" altLang="en-US" sz="16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93AADB7-F4A1-4EC7-BBB1-E5DD12FC30CC}"/>
              </a:ext>
            </a:extLst>
          </p:cNvPr>
          <p:cNvSpPr txBox="1"/>
          <p:nvPr/>
        </p:nvSpPr>
        <p:spPr>
          <a:xfrm>
            <a:off x="2316201" y="5661624"/>
            <a:ext cx="1303978" cy="338554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길이 </a:t>
            </a:r>
            <a:r>
              <a:rPr lang="en-US" altLang="ko-KR" sz="1600" dirty="0"/>
              <a:t>: 110.4L</a:t>
            </a:r>
            <a:endParaRPr lang="ko-KR" altLang="en-US" sz="1600" dirty="0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57A14EF6-4604-4E7C-9F8D-54F1CC5072C1}"/>
              </a:ext>
            </a:extLst>
          </p:cNvPr>
          <p:cNvCxnSpPr>
            <a:cxnSpLocks/>
            <a:endCxn id="31" idx="0"/>
          </p:cNvCxnSpPr>
          <p:nvPr/>
        </p:nvCxnSpPr>
        <p:spPr>
          <a:xfrm flipH="1">
            <a:off x="2968190" y="5136317"/>
            <a:ext cx="561394" cy="525307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A55F270A-DCFE-4389-A2C9-F6FF4DD5799A}"/>
              </a:ext>
            </a:extLst>
          </p:cNvPr>
          <p:cNvCxnSpPr>
            <a:cxnSpLocks/>
            <a:endCxn id="30" idx="0"/>
          </p:cNvCxnSpPr>
          <p:nvPr/>
        </p:nvCxnSpPr>
        <p:spPr>
          <a:xfrm>
            <a:off x="7180579" y="5136317"/>
            <a:ext cx="1263376" cy="525307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텍스트 상자 2">
            <a:extLst>
              <a:ext uri="{FF2B5EF4-FFF2-40B4-BE49-F238E27FC236}">
                <a16:creationId xmlns:a16="http://schemas.microsoft.com/office/drawing/2014/main" id="{21E03FD0-CE9D-4C11-96D9-0F0C2B658F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73816" y="5572096"/>
            <a:ext cx="3306763" cy="517609"/>
          </a:xfrm>
          <a:prstGeom prst="rect">
            <a:avLst/>
          </a:prstGeom>
          <a:solidFill>
            <a:srgbClr val="FFFF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800"/>
              </a:spcAft>
              <a:buClrTx/>
              <a:buSzTx/>
              <a:buFontTx/>
              <a:buNone/>
              <a:tabLst/>
            </a:pPr>
            <a:r>
              <a:rPr kumimoji="0" lang="en-US" altLang="ko-KR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BULKHEAD </a:t>
            </a:r>
            <a:r>
              <a:rPr kumimoji="0" lang="ko-KR" altLang="en-US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고정 </a:t>
            </a:r>
            <a:r>
              <a:rPr kumimoji="0" lang="en-US" altLang="ko-KR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NUT : </a:t>
            </a:r>
            <a:r>
              <a:rPr kumimoji="0" lang="ko-KR" altLang="en-US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오른쪽 방향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800"/>
              </a:spcAft>
              <a:buClrTx/>
              <a:buSzTx/>
              <a:buFontTx/>
              <a:buNone/>
              <a:tabLst/>
            </a:pPr>
            <a:r>
              <a:rPr kumimoji="0" lang="en-US" altLang="ko-KR" sz="1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(Bulkhead</a:t>
            </a:r>
            <a:r>
              <a:rPr kumimoji="0" lang="en-US" altLang="ko-KR" sz="1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’</a:t>
            </a:r>
            <a:r>
              <a:rPr kumimoji="0" lang="en-US" altLang="ko-KR" sz="1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s fixed nut : Right direction)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1C012C81-0000-4993-9C1A-7BE9959AD116}"/>
              </a:ext>
            </a:extLst>
          </p:cNvPr>
          <p:cNvSpPr/>
          <p:nvPr/>
        </p:nvSpPr>
        <p:spPr>
          <a:xfrm>
            <a:off x="3910444" y="4942714"/>
            <a:ext cx="891264" cy="387207"/>
          </a:xfrm>
          <a:prstGeom prst="rect">
            <a:avLst/>
          </a:prstGeom>
          <a:noFill/>
          <a:ln w="190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C95357E-DCA1-4F94-86A4-4420AFCD5419}"/>
              </a:ext>
            </a:extLst>
          </p:cNvPr>
          <p:cNvSpPr/>
          <p:nvPr/>
        </p:nvSpPr>
        <p:spPr>
          <a:xfrm>
            <a:off x="2311005" y="4944158"/>
            <a:ext cx="398581" cy="387207"/>
          </a:xfrm>
          <a:prstGeom prst="rect">
            <a:avLst/>
          </a:prstGeom>
          <a:noFill/>
          <a:ln w="190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CB3D461E-682C-4BB6-8D3B-F567300713A8}"/>
              </a:ext>
            </a:extLst>
          </p:cNvPr>
          <p:cNvSpPr/>
          <p:nvPr/>
        </p:nvSpPr>
        <p:spPr>
          <a:xfrm>
            <a:off x="8127867" y="4944121"/>
            <a:ext cx="891264" cy="387207"/>
          </a:xfrm>
          <a:prstGeom prst="rect">
            <a:avLst/>
          </a:prstGeom>
          <a:noFill/>
          <a:ln w="190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055EC44-C17D-4F5F-BCE8-CBD208E03BF2}"/>
              </a:ext>
            </a:extLst>
          </p:cNvPr>
          <p:cNvSpPr txBox="1"/>
          <p:nvPr/>
        </p:nvSpPr>
        <p:spPr>
          <a:xfrm>
            <a:off x="1861768" y="4395920"/>
            <a:ext cx="1303978" cy="338554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IE0123173</a:t>
            </a:r>
            <a:endParaRPr lang="ko-KR" altLang="en-US" sz="1600" dirty="0"/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C34C77D2-DA88-443E-98F6-D5E0BE50DEC3}"/>
              </a:ext>
            </a:extLst>
          </p:cNvPr>
          <p:cNvCxnSpPr>
            <a:cxnSpLocks/>
            <a:stCxn id="38" idx="0"/>
            <a:endCxn id="41" idx="2"/>
          </p:cNvCxnSpPr>
          <p:nvPr/>
        </p:nvCxnSpPr>
        <p:spPr>
          <a:xfrm flipV="1">
            <a:off x="2510296" y="4734474"/>
            <a:ext cx="3461" cy="209684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4CCD618-FCC6-453D-AA69-B2B8100DA386}"/>
              </a:ext>
            </a:extLst>
          </p:cNvPr>
          <p:cNvSpPr/>
          <p:nvPr/>
        </p:nvSpPr>
        <p:spPr>
          <a:xfrm>
            <a:off x="231072" y="6519446"/>
            <a:ext cx="944385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tabLst>
                <a:tab pos="2057400" algn="ctr"/>
                <a:tab pos="4114800" algn="r"/>
                <a:tab pos="2057400" algn="ctr"/>
                <a:tab pos="4414838" algn="r"/>
              </a:tabLst>
            </a:pPr>
            <a:r>
              <a:rPr lang="en-GB" altLang="ko-KR" sz="7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맑은 고딕" panose="020B0503020000020004" pitchFamily="50" charset="-127"/>
              </a:rPr>
              <a:t>Copyright © Edwards Group plc 2020</a:t>
            </a:r>
            <a:endParaRPr lang="ko-KR" altLang="ko-KR" sz="700" dirty="0">
              <a:latin typeface="Times New Roman" panose="02020603050405020304" pitchFamily="18" charset="0"/>
              <a:ea typeface="맑은 고딕" panose="020B0503020000020004" pitchFamily="50" charset="-127"/>
            </a:endParaRPr>
          </a:p>
          <a:p>
            <a:pPr algn="ctr">
              <a:tabLst>
                <a:tab pos="2057400" algn="ctr"/>
                <a:tab pos="4114800" algn="r"/>
                <a:tab pos="2057400" algn="ctr"/>
                <a:tab pos="4414838" algn="r"/>
              </a:tabLst>
            </a:pPr>
            <a:r>
              <a:rPr lang="en-GB" altLang="ko-KR" sz="7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맑은 고딕" panose="020B0503020000020004" pitchFamily="50" charset="-127"/>
              </a:rPr>
              <a:t>Company Confidential Document.  This document can only be shared with 3</a:t>
            </a:r>
            <a:r>
              <a:rPr lang="en-GB" altLang="ko-KR" sz="700" baseline="300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맑은 고딕" panose="020B0503020000020004" pitchFamily="50" charset="-127"/>
              </a:rPr>
              <a:t>rd</a:t>
            </a:r>
            <a:r>
              <a:rPr lang="en-GB" altLang="ko-KR" sz="7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맑은 고딕" panose="020B0503020000020004" pitchFamily="50" charset="-127"/>
              </a:rPr>
              <a:t> parties with the written permission of the legal department or if an NDA is in place.  If printed this document should be shredded when disposed of.</a:t>
            </a:r>
            <a:endParaRPr lang="ko-KR" altLang="ko-KR" sz="700" dirty="0">
              <a:latin typeface="Times New Roman" panose="02020603050405020304" pitchFamily="18" charset="0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125130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표 16">
            <a:extLst>
              <a:ext uri="{FF2B5EF4-FFF2-40B4-BE49-F238E27FC236}">
                <a16:creationId xmlns:a16="http://schemas.microsoft.com/office/drawing/2014/main" id="{64AD76A6-BF97-4CAB-87A5-7B494C8277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9259180"/>
              </p:ext>
            </p:extLst>
          </p:nvPr>
        </p:nvGraphicFramePr>
        <p:xfrm>
          <a:off x="119518" y="147446"/>
          <a:ext cx="9666962" cy="63333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7171">
                  <a:extLst>
                    <a:ext uri="{9D8B030D-6E8A-4147-A177-3AD203B41FA5}">
                      <a16:colId xmlns:a16="http://schemas.microsoft.com/office/drawing/2014/main" val="3253739569"/>
                    </a:ext>
                  </a:extLst>
                </a:gridCol>
                <a:gridCol w="176589">
                  <a:extLst>
                    <a:ext uri="{9D8B030D-6E8A-4147-A177-3AD203B41FA5}">
                      <a16:colId xmlns:a16="http://schemas.microsoft.com/office/drawing/2014/main" val="825821396"/>
                    </a:ext>
                  </a:extLst>
                </a:gridCol>
                <a:gridCol w="120583">
                  <a:extLst>
                    <a:ext uri="{9D8B030D-6E8A-4147-A177-3AD203B41FA5}">
                      <a16:colId xmlns:a16="http://schemas.microsoft.com/office/drawing/2014/main" val="3171329016"/>
                    </a:ext>
                  </a:extLst>
                </a:gridCol>
                <a:gridCol w="336604">
                  <a:extLst>
                    <a:ext uri="{9D8B030D-6E8A-4147-A177-3AD203B41FA5}">
                      <a16:colId xmlns:a16="http://schemas.microsoft.com/office/drawing/2014/main" val="3172448492"/>
                    </a:ext>
                  </a:extLst>
                </a:gridCol>
                <a:gridCol w="473228">
                  <a:extLst>
                    <a:ext uri="{9D8B030D-6E8A-4147-A177-3AD203B41FA5}">
                      <a16:colId xmlns:a16="http://schemas.microsoft.com/office/drawing/2014/main" val="3116983912"/>
                    </a:ext>
                  </a:extLst>
                </a:gridCol>
                <a:gridCol w="175786">
                  <a:extLst>
                    <a:ext uri="{9D8B030D-6E8A-4147-A177-3AD203B41FA5}">
                      <a16:colId xmlns:a16="http://schemas.microsoft.com/office/drawing/2014/main" val="2867862272"/>
                    </a:ext>
                  </a:extLst>
                </a:gridCol>
                <a:gridCol w="102814">
                  <a:extLst>
                    <a:ext uri="{9D8B030D-6E8A-4147-A177-3AD203B41FA5}">
                      <a16:colId xmlns:a16="http://schemas.microsoft.com/office/drawing/2014/main" val="1953060234"/>
                    </a:ext>
                  </a:extLst>
                </a:gridCol>
                <a:gridCol w="737673">
                  <a:extLst>
                    <a:ext uri="{9D8B030D-6E8A-4147-A177-3AD203B41FA5}">
                      <a16:colId xmlns:a16="http://schemas.microsoft.com/office/drawing/2014/main" val="398629596"/>
                    </a:ext>
                  </a:extLst>
                </a:gridCol>
                <a:gridCol w="140459">
                  <a:extLst>
                    <a:ext uri="{9D8B030D-6E8A-4147-A177-3AD203B41FA5}">
                      <a16:colId xmlns:a16="http://schemas.microsoft.com/office/drawing/2014/main" val="4048553269"/>
                    </a:ext>
                  </a:extLst>
                </a:gridCol>
                <a:gridCol w="161968">
                  <a:extLst>
                    <a:ext uri="{9D8B030D-6E8A-4147-A177-3AD203B41FA5}">
                      <a16:colId xmlns:a16="http://schemas.microsoft.com/office/drawing/2014/main" val="3091127642"/>
                    </a:ext>
                  </a:extLst>
                </a:gridCol>
                <a:gridCol w="485379">
                  <a:extLst>
                    <a:ext uri="{9D8B030D-6E8A-4147-A177-3AD203B41FA5}">
                      <a16:colId xmlns:a16="http://schemas.microsoft.com/office/drawing/2014/main" val="1479794387"/>
                    </a:ext>
                  </a:extLst>
                </a:gridCol>
                <a:gridCol w="331842">
                  <a:extLst>
                    <a:ext uri="{9D8B030D-6E8A-4147-A177-3AD203B41FA5}">
                      <a16:colId xmlns:a16="http://schemas.microsoft.com/office/drawing/2014/main" val="3215269691"/>
                    </a:ext>
                  </a:extLst>
                </a:gridCol>
                <a:gridCol w="817221">
                  <a:extLst>
                    <a:ext uri="{9D8B030D-6E8A-4147-A177-3AD203B41FA5}">
                      <a16:colId xmlns:a16="http://schemas.microsoft.com/office/drawing/2014/main" val="4242642920"/>
                    </a:ext>
                  </a:extLst>
                </a:gridCol>
                <a:gridCol w="430899">
                  <a:extLst>
                    <a:ext uri="{9D8B030D-6E8A-4147-A177-3AD203B41FA5}">
                      <a16:colId xmlns:a16="http://schemas.microsoft.com/office/drawing/2014/main" val="1436993564"/>
                    </a:ext>
                  </a:extLst>
                </a:gridCol>
                <a:gridCol w="594342">
                  <a:extLst>
                    <a:ext uri="{9D8B030D-6E8A-4147-A177-3AD203B41FA5}">
                      <a16:colId xmlns:a16="http://schemas.microsoft.com/office/drawing/2014/main" val="3220654505"/>
                    </a:ext>
                  </a:extLst>
                </a:gridCol>
                <a:gridCol w="985618">
                  <a:extLst>
                    <a:ext uri="{9D8B030D-6E8A-4147-A177-3AD203B41FA5}">
                      <a16:colId xmlns:a16="http://schemas.microsoft.com/office/drawing/2014/main" val="3053073729"/>
                    </a:ext>
                  </a:extLst>
                </a:gridCol>
                <a:gridCol w="102814">
                  <a:extLst>
                    <a:ext uri="{9D8B030D-6E8A-4147-A177-3AD203B41FA5}">
                      <a16:colId xmlns:a16="http://schemas.microsoft.com/office/drawing/2014/main" val="3496862969"/>
                    </a:ext>
                  </a:extLst>
                </a:gridCol>
                <a:gridCol w="1040099">
                  <a:extLst>
                    <a:ext uri="{9D8B030D-6E8A-4147-A177-3AD203B41FA5}">
                      <a16:colId xmlns:a16="http://schemas.microsoft.com/office/drawing/2014/main" val="3448398408"/>
                    </a:ext>
                  </a:extLst>
                </a:gridCol>
                <a:gridCol w="465609">
                  <a:extLst>
                    <a:ext uri="{9D8B030D-6E8A-4147-A177-3AD203B41FA5}">
                      <a16:colId xmlns:a16="http://schemas.microsoft.com/office/drawing/2014/main" val="4087358375"/>
                    </a:ext>
                  </a:extLst>
                </a:gridCol>
                <a:gridCol w="102814">
                  <a:extLst>
                    <a:ext uri="{9D8B030D-6E8A-4147-A177-3AD203B41FA5}">
                      <a16:colId xmlns:a16="http://schemas.microsoft.com/office/drawing/2014/main" val="21403367"/>
                    </a:ext>
                  </a:extLst>
                </a:gridCol>
                <a:gridCol w="1149062">
                  <a:extLst>
                    <a:ext uri="{9D8B030D-6E8A-4147-A177-3AD203B41FA5}">
                      <a16:colId xmlns:a16="http://schemas.microsoft.com/office/drawing/2014/main" val="220410917"/>
                    </a:ext>
                  </a:extLst>
                </a:gridCol>
                <a:gridCol w="438388">
                  <a:extLst>
                    <a:ext uri="{9D8B030D-6E8A-4147-A177-3AD203B41FA5}">
                      <a16:colId xmlns:a16="http://schemas.microsoft.com/office/drawing/2014/main" val="2706650489"/>
                    </a:ext>
                  </a:extLst>
                </a:gridCol>
              </a:tblGrid>
              <a:tr h="185010">
                <a:tc gridSpan="8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9144" marB="18288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c</a:t>
                      </a:r>
                      <a:endParaRPr lang="ko-KR" altLang="en-US" sz="1000"/>
                    </a:p>
                  </a:txBody>
                  <a:tcPr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SOP NO.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9144" marB="182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9144" marB="182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Title: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9144" marB="182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G3_EUV END USER PUMP MODULE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295" marR="74295" marT="9144" marB="182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4830037"/>
                  </a:ext>
                </a:extLst>
              </a:tr>
              <a:tr h="171795"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</a:t>
                      </a:r>
                    </a:p>
                  </a:txBody>
                  <a:tcPr marL="74295" marR="74295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FF66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</a:t>
                      </a:r>
                    </a:p>
                  </a:txBody>
                  <a:tcPr marL="74295" marR="74295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en-US" altLang="ko-KR" sz="14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295" marR="74295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19"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solidFill>
                            <a:schemeClr val="tx1"/>
                          </a:solidFill>
                        </a:rPr>
                        <a:t>OP0120</a:t>
                      </a:r>
                      <a:endParaRPr lang="ko-KR" alt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2454436"/>
                  </a:ext>
                </a:extLst>
              </a:tr>
              <a:tr h="132151">
                <a:tc gridSpan="3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Ref.</a:t>
                      </a:r>
                    </a:p>
                  </a:txBody>
                  <a:tcPr marL="74295" marR="74295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en-US" altLang="ko-KR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Man.Item No.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Ser.Item No.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Qty</a:t>
                      </a: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Qty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Ref.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Man.Item No.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Ser.Item No.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</a:t>
                      </a: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Qty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3922277"/>
                  </a:ext>
                </a:extLst>
              </a:tr>
              <a:tr h="132151"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rgbClr val="FF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ASSY</a:t>
                      </a:r>
                      <a:endParaRPr lang="ko-KR" altLang="en-US" sz="1000" dirty="0">
                        <a:solidFill>
                          <a:srgbClr val="FF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kern="1200" dirty="0">
                          <a:solidFill>
                            <a:srgbClr val="FF000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IE0123097</a:t>
                      </a:r>
                      <a:endParaRPr lang="ko-KR" altLang="en-US" sz="1000" kern="1200" dirty="0">
                        <a:solidFill>
                          <a:srgbClr val="FF0000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rgbClr val="FF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rgbClr val="FF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EXHAUST PURGE LINE ASSY</a:t>
                      </a:r>
                      <a:endParaRPr lang="ko-KR" altLang="en-US" sz="1000" dirty="0">
                        <a:solidFill>
                          <a:srgbClr val="FF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ISO250-200 MANIFOLD TEE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rgbClr val="FF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ko-KR" altLang="en-US" sz="1000" dirty="0">
                        <a:solidFill>
                          <a:srgbClr val="FF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56520841"/>
                  </a:ext>
                </a:extLst>
              </a:tr>
              <a:tr h="132151"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rgbClr val="FF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rgbClr val="FF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rgbClr val="FF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rgbClr val="FF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ISO250 BLANK FLANGE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rgbClr val="FF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8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8856439"/>
                  </a:ext>
                </a:extLst>
              </a:tr>
              <a:tr h="132151"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ISO250 TRAPPED O-RING VITON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3966801"/>
                  </a:ext>
                </a:extLst>
              </a:tr>
              <a:tr h="132151">
                <a:tc gridSpan="5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FF6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7911635"/>
                  </a:ext>
                </a:extLst>
              </a:tr>
              <a:tr h="4738498">
                <a:tc gridSpan="7"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Instruction:</a:t>
                      </a:r>
                    </a:p>
                    <a:p>
                      <a:pPr latinLnBrk="1"/>
                      <a:endParaRPr lang="en-US" altLang="ko-KR" sz="10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  <a:p>
                      <a:pPr latinLnBrk="1"/>
                      <a:endParaRPr lang="en-US" altLang="ko-KR" sz="10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  <a:p>
                      <a:pPr marL="228600" indent="-228600">
                        <a:buFont typeface="+mj-lt"/>
                        <a:buAutoNum type="arabicPeriod"/>
                      </a:pP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그림과 같이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SRC2 ~ SRC3 Module 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첫 번째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N2 Back line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에 조립하세요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.</a:t>
                      </a:r>
                      <a:b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</a:br>
                      <a:r>
                        <a:rPr lang="en-GB" altLang="ko-KR" sz="1000" dirty="0">
                          <a:solidFill>
                            <a:srgbClr val="0070C0"/>
                          </a:solidFill>
                          <a:effectLst/>
                          <a:latin typeface="Calibri (본문)"/>
                          <a:ea typeface="바탕" panose="02030600000101010101" pitchFamily="18" charset="-127"/>
                        </a:rPr>
                        <a:t>(Assemble the N2 line on the first line of N2 back line of SRC2 ~ SRC3 module.) </a:t>
                      </a:r>
                    </a:p>
                    <a:p>
                      <a:pPr marL="228600" indent="-228600">
                        <a:buFont typeface="+mj-lt"/>
                        <a:buAutoNum type="arabicPeriod"/>
                      </a:pPr>
                      <a:endParaRPr lang="en-GB" altLang="ko-KR" sz="1000" kern="1200" dirty="0">
                        <a:solidFill>
                          <a:srgbClr val="0070C0"/>
                        </a:solidFill>
                        <a:effectLst/>
                        <a:latin typeface="Calibri (본문)"/>
                        <a:ea typeface="바탕" panose="02030600000101010101" pitchFamily="18" charset="-127"/>
                        <a:cs typeface="+mn-cs"/>
                      </a:endParaRP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ko-KR" altLang="en-US" sz="9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그림과 같이 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SRC2, SRC3 </a:t>
                      </a:r>
                      <a:r>
                        <a:rPr lang="ko-KR" altLang="en-US" sz="9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첫 번째 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N2 line union T</a:t>
                      </a:r>
                      <a:r>
                        <a:rPr lang="ko-KR" altLang="en-US" sz="9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에 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EXH purge line</a:t>
                      </a:r>
                      <a:r>
                        <a:rPr lang="ko-KR" altLang="en-US" sz="9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을 조립하세요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.</a:t>
                      </a:r>
                      <a:br>
                        <a:rPr lang="en-US" altLang="ko-KR" sz="9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</a:br>
                      <a:r>
                        <a:rPr lang="en-GB" altLang="ko-KR" sz="1000" dirty="0">
                          <a:solidFill>
                            <a:srgbClr val="0070C0"/>
                          </a:solidFill>
                          <a:effectLst/>
                          <a:latin typeface="Calibri (본문)"/>
                          <a:ea typeface="바탕" panose="02030600000101010101" pitchFamily="18" charset="-127"/>
                        </a:rPr>
                        <a:t>(Assemble the </a:t>
                      </a:r>
                      <a:r>
                        <a:rPr lang="en-US" altLang="ko-KR" sz="1000" dirty="0">
                          <a:solidFill>
                            <a:srgbClr val="0070C0"/>
                          </a:solidFill>
                          <a:effectLst/>
                          <a:latin typeface="Calibri (본문)"/>
                          <a:ea typeface="바탕" panose="02030600000101010101" pitchFamily="18" charset="-127"/>
                        </a:rPr>
                        <a:t>EXH</a:t>
                      </a:r>
                      <a:r>
                        <a:rPr lang="ko-KR" altLang="en-US" sz="1000" dirty="0">
                          <a:solidFill>
                            <a:srgbClr val="0070C0"/>
                          </a:solidFill>
                          <a:effectLst/>
                          <a:latin typeface="Calibri (본문)"/>
                          <a:ea typeface="바탕" panose="02030600000101010101" pitchFamily="18" charset="-127"/>
                        </a:rPr>
                        <a:t> </a:t>
                      </a:r>
                      <a:r>
                        <a:rPr lang="en-US" altLang="ko-KR" sz="1000" dirty="0">
                          <a:solidFill>
                            <a:srgbClr val="0070C0"/>
                          </a:solidFill>
                          <a:effectLst/>
                          <a:latin typeface="Calibri (본문)"/>
                          <a:ea typeface="바탕" panose="02030600000101010101" pitchFamily="18" charset="-127"/>
                        </a:rPr>
                        <a:t>purge</a:t>
                      </a:r>
                      <a:r>
                        <a:rPr lang="ko-KR" altLang="en-US" sz="1000" dirty="0">
                          <a:solidFill>
                            <a:srgbClr val="0070C0"/>
                          </a:solidFill>
                          <a:effectLst/>
                          <a:latin typeface="Calibri (본문)"/>
                          <a:ea typeface="바탕" panose="02030600000101010101" pitchFamily="18" charset="-127"/>
                        </a:rPr>
                        <a:t> </a:t>
                      </a:r>
                      <a:r>
                        <a:rPr lang="en-US" altLang="ko-KR" sz="1000" dirty="0">
                          <a:solidFill>
                            <a:srgbClr val="0070C0"/>
                          </a:solidFill>
                          <a:effectLst/>
                          <a:latin typeface="Calibri (본문)"/>
                          <a:ea typeface="바탕" panose="02030600000101010101" pitchFamily="18" charset="-127"/>
                        </a:rPr>
                        <a:t>lune</a:t>
                      </a:r>
                      <a:r>
                        <a:rPr lang="en-GB" altLang="ko-KR" sz="1000" dirty="0">
                          <a:solidFill>
                            <a:srgbClr val="0070C0"/>
                          </a:solidFill>
                          <a:effectLst/>
                          <a:latin typeface="Calibri (본문)"/>
                          <a:ea typeface="바탕" panose="02030600000101010101" pitchFamily="18" charset="-127"/>
                        </a:rPr>
                        <a:t> on the first line of union T of SRC2 and SRC3.) 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endParaRPr lang="ko-KR" altLang="ko-KR" sz="1050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74295" marR="74295" marT="37148" marB="37148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15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6913290"/>
                  </a:ext>
                </a:extLst>
              </a:tr>
              <a:tr h="326886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Page</a:t>
                      </a:r>
                    </a:p>
                  </a:txBody>
                  <a:tcPr marL="74295" marR="74295" marT="37148" marB="37148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120</a:t>
                      </a: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b="1" dirty="0"/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Issue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01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Approved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999999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SOP TEMPLATE – SINGLE LANDSCAPE v5.doc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1874398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D68178E1-7F4F-4C18-9298-7983863B4D6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293" y="174391"/>
            <a:ext cx="824386" cy="17509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F310BDC-913A-46AC-858A-0E1C1AA8E3E5}"/>
              </a:ext>
            </a:extLst>
          </p:cNvPr>
          <p:cNvSpPr txBox="1"/>
          <p:nvPr/>
        </p:nvSpPr>
        <p:spPr>
          <a:xfrm>
            <a:off x="2314248" y="1537285"/>
            <a:ext cx="1443936" cy="307777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00B050"/>
                </a:solidFill>
              </a:rPr>
              <a:t>&lt; SRC 2 ~ SRC 3 &gt;</a:t>
            </a:r>
          </a:p>
        </p:txBody>
      </p:sp>
      <p:pic>
        <p:nvPicPr>
          <p:cNvPr id="27" name="Picture 451">
            <a:extLst>
              <a:ext uri="{FF2B5EF4-FFF2-40B4-BE49-F238E27FC236}">
                <a16:creationId xmlns:a16="http://schemas.microsoft.com/office/drawing/2014/main" id="{1CDC0D45-6DE0-45E0-A9C7-2E244E92BE95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2136" y="1490221"/>
            <a:ext cx="442791" cy="422983"/>
          </a:xfrm>
          <a:prstGeom prst="rect">
            <a:avLst/>
          </a:prstGeom>
        </p:spPr>
      </p:pic>
      <p:pic>
        <p:nvPicPr>
          <p:cNvPr id="28" name="Picture 329">
            <a:extLst>
              <a:ext uri="{FF2B5EF4-FFF2-40B4-BE49-F238E27FC236}">
                <a16:creationId xmlns:a16="http://schemas.microsoft.com/office/drawing/2014/main" id="{5C0C1753-54C1-4EB4-9612-D8E07ACBF6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7311" y="1490221"/>
            <a:ext cx="413272" cy="422983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E544D487-B311-445F-A824-F80538A1CDE6}"/>
              </a:ext>
            </a:extLst>
          </p:cNvPr>
          <p:cNvSpPr txBox="1"/>
          <p:nvPr/>
        </p:nvSpPr>
        <p:spPr>
          <a:xfrm>
            <a:off x="1975920" y="1551471"/>
            <a:ext cx="268448" cy="27699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endParaRPr lang="ko-KR" altLang="en-US" sz="12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15E17BA-4332-4225-9E28-FC07B41B445E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5016" y="1991451"/>
            <a:ext cx="7699976" cy="204787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76F6570-EDBB-4C60-92A6-7EBF3636464F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7608" y="4216268"/>
            <a:ext cx="7832183" cy="849508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B281BB9B-EE4B-4922-A420-D2A7A0569700}"/>
              </a:ext>
            </a:extLst>
          </p:cNvPr>
          <p:cNvSpPr txBox="1"/>
          <p:nvPr/>
        </p:nvSpPr>
        <p:spPr>
          <a:xfrm>
            <a:off x="3103147" y="5326653"/>
            <a:ext cx="1303978" cy="338554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길이 </a:t>
            </a:r>
            <a:r>
              <a:rPr lang="en-US" altLang="ko-KR" sz="1600" dirty="0"/>
              <a:t>: 110.4L</a:t>
            </a:r>
            <a:endParaRPr lang="ko-KR" altLang="en-US" sz="1600" dirty="0"/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34FBB45B-663A-4987-8E1B-46D80F0EAA13}"/>
              </a:ext>
            </a:extLst>
          </p:cNvPr>
          <p:cNvCxnSpPr>
            <a:cxnSpLocks/>
            <a:endCxn id="24" idx="0"/>
          </p:cNvCxnSpPr>
          <p:nvPr/>
        </p:nvCxnSpPr>
        <p:spPr>
          <a:xfrm>
            <a:off x="3755136" y="4681728"/>
            <a:ext cx="0" cy="644925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B5B83253-C2A7-4A0F-8747-B7DF8F258392}"/>
              </a:ext>
            </a:extLst>
          </p:cNvPr>
          <p:cNvSpPr txBox="1"/>
          <p:nvPr/>
        </p:nvSpPr>
        <p:spPr>
          <a:xfrm>
            <a:off x="1897608" y="5734448"/>
            <a:ext cx="1490472" cy="338554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길이 </a:t>
            </a:r>
            <a:r>
              <a:rPr lang="en-US" altLang="ko-KR" sz="1600" dirty="0"/>
              <a:t>: 370 MM</a:t>
            </a:r>
            <a:endParaRPr lang="ko-KR" altLang="en-US" sz="1600" dirty="0"/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09A30060-158D-4DE1-AD47-DC0E5945999C}"/>
              </a:ext>
            </a:extLst>
          </p:cNvPr>
          <p:cNvCxnSpPr>
            <a:cxnSpLocks/>
            <a:endCxn id="33" idx="0"/>
          </p:cNvCxnSpPr>
          <p:nvPr/>
        </p:nvCxnSpPr>
        <p:spPr>
          <a:xfrm>
            <a:off x="2642844" y="4764024"/>
            <a:ext cx="0" cy="970424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413E2A07-DF91-4A52-84E1-0586823A9BB6}"/>
              </a:ext>
            </a:extLst>
          </p:cNvPr>
          <p:cNvSpPr txBox="1"/>
          <p:nvPr/>
        </p:nvSpPr>
        <p:spPr>
          <a:xfrm>
            <a:off x="5140835" y="5326653"/>
            <a:ext cx="1303978" cy="338554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길이 </a:t>
            </a:r>
            <a:r>
              <a:rPr lang="en-US" altLang="ko-KR" sz="1600" dirty="0"/>
              <a:t>: 637.6L</a:t>
            </a:r>
            <a:endParaRPr lang="ko-KR" altLang="en-US" sz="1600" dirty="0"/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217FE98F-0F62-4C94-A8FC-F9FA3F7A9F0B}"/>
              </a:ext>
            </a:extLst>
          </p:cNvPr>
          <p:cNvCxnSpPr>
            <a:cxnSpLocks/>
            <a:endCxn id="45" idx="0"/>
          </p:cNvCxnSpPr>
          <p:nvPr/>
        </p:nvCxnSpPr>
        <p:spPr>
          <a:xfrm>
            <a:off x="5792824" y="4681728"/>
            <a:ext cx="0" cy="644925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9BDB6937-F888-4728-8EA1-E29D7DE14415}"/>
              </a:ext>
            </a:extLst>
          </p:cNvPr>
          <p:cNvSpPr txBox="1"/>
          <p:nvPr/>
        </p:nvSpPr>
        <p:spPr>
          <a:xfrm>
            <a:off x="6811668" y="5326653"/>
            <a:ext cx="1303978" cy="338554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길이 </a:t>
            </a:r>
            <a:r>
              <a:rPr lang="en-US" altLang="ko-KR" sz="1600" dirty="0"/>
              <a:t>: 110.4L</a:t>
            </a:r>
            <a:endParaRPr lang="ko-KR" altLang="en-US" sz="1600" dirty="0"/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993D5B6F-C2D9-4F11-B935-E7F450B8508C}"/>
              </a:ext>
            </a:extLst>
          </p:cNvPr>
          <p:cNvCxnSpPr>
            <a:cxnSpLocks/>
            <a:endCxn id="47" idx="0"/>
          </p:cNvCxnSpPr>
          <p:nvPr/>
        </p:nvCxnSpPr>
        <p:spPr>
          <a:xfrm>
            <a:off x="7463657" y="4681728"/>
            <a:ext cx="0" cy="644925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F9B30D83-DFD6-4AF5-B8DE-7CEB8F0624EC}"/>
              </a:ext>
            </a:extLst>
          </p:cNvPr>
          <p:cNvSpPr txBox="1"/>
          <p:nvPr/>
        </p:nvSpPr>
        <p:spPr>
          <a:xfrm>
            <a:off x="8370949" y="5326653"/>
            <a:ext cx="1303978" cy="338554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길이 </a:t>
            </a:r>
            <a:r>
              <a:rPr lang="en-US" altLang="ko-KR" sz="1600" dirty="0"/>
              <a:t>: 347.1L</a:t>
            </a:r>
            <a:endParaRPr lang="ko-KR" altLang="en-US" sz="1600" dirty="0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43B36777-61D0-4644-8718-AA0A654FACAE}"/>
              </a:ext>
            </a:extLst>
          </p:cNvPr>
          <p:cNvCxnSpPr>
            <a:cxnSpLocks/>
            <a:endCxn id="49" idx="0"/>
          </p:cNvCxnSpPr>
          <p:nvPr/>
        </p:nvCxnSpPr>
        <p:spPr>
          <a:xfrm>
            <a:off x="9022938" y="4681728"/>
            <a:ext cx="0" cy="644925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A814863-A109-4FB1-9535-1B5BF735570E}"/>
              </a:ext>
            </a:extLst>
          </p:cNvPr>
          <p:cNvSpPr/>
          <p:nvPr/>
        </p:nvSpPr>
        <p:spPr>
          <a:xfrm>
            <a:off x="231072" y="6519446"/>
            <a:ext cx="944385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tabLst>
                <a:tab pos="2057400" algn="ctr"/>
                <a:tab pos="4114800" algn="r"/>
                <a:tab pos="2057400" algn="ctr"/>
                <a:tab pos="4414838" algn="r"/>
              </a:tabLst>
            </a:pPr>
            <a:r>
              <a:rPr lang="en-GB" altLang="ko-KR" sz="7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맑은 고딕" panose="020B0503020000020004" pitchFamily="50" charset="-127"/>
              </a:rPr>
              <a:t>Copyright © Edwards Group plc 2020</a:t>
            </a:r>
            <a:endParaRPr lang="ko-KR" altLang="ko-KR" sz="700" dirty="0">
              <a:latin typeface="Times New Roman" panose="02020603050405020304" pitchFamily="18" charset="0"/>
              <a:ea typeface="맑은 고딕" panose="020B0503020000020004" pitchFamily="50" charset="-127"/>
            </a:endParaRPr>
          </a:p>
          <a:p>
            <a:pPr algn="ctr">
              <a:tabLst>
                <a:tab pos="2057400" algn="ctr"/>
                <a:tab pos="4114800" algn="r"/>
                <a:tab pos="2057400" algn="ctr"/>
                <a:tab pos="4414838" algn="r"/>
              </a:tabLst>
            </a:pPr>
            <a:r>
              <a:rPr lang="en-GB" altLang="ko-KR" sz="7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맑은 고딕" panose="020B0503020000020004" pitchFamily="50" charset="-127"/>
              </a:rPr>
              <a:t>Company Confidential Document.  This document can only be shared with 3</a:t>
            </a:r>
            <a:r>
              <a:rPr lang="en-GB" altLang="ko-KR" sz="700" baseline="300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맑은 고딕" panose="020B0503020000020004" pitchFamily="50" charset="-127"/>
              </a:rPr>
              <a:t>rd</a:t>
            </a:r>
            <a:r>
              <a:rPr lang="en-GB" altLang="ko-KR" sz="7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맑은 고딕" panose="020B0503020000020004" pitchFamily="50" charset="-127"/>
              </a:rPr>
              <a:t> parties with the written permission of the legal department or if an NDA is in place.  If printed this document should be shredded when disposed of.</a:t>
            </a:r>
            <a:endParaRPr lang="ko-KR" altLang="ko-KR" sz="700" dirty="0">
              <a:latin typeface="Times New Roman" panose="02020603050405020304" pitchFamily="18" charset="0"/>
              <a:ea typeface="맑은 고딕" panose="020B0503020000020004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01562D8-5B8F-4D35-831F-C024B9CD6B22}"/>
              </a:ext>
            </a:extLst>
          </p:cNvPr>
          <p:cNvSpPr txBox="1"/>
          <p:nvPr/>
        </p:nvSpPr>
        <p:spPr>
          <a:xfrm>
            <a:off x="4047136" y="3647614"/>
            <a:ext cx="905863" cy="307777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00B050"/>
                </a:solidFill>
              </a:rPr>
              <a:t>&lt; SRC 3 &gt;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B0F283D-82E7-4D34-9EB4-AAD97D97B33B}"/>
              </a:ext>
            </a:extLst>
          </p:cNvPr>
          <p:cNvSpPr txBox="1"/>
          <p:nvPr/>
        </p:nvSpPr>
        <p:spPr>
          <a:xfrm>
            <a:off x="7662714" y="3647613"/>
            <a:ext cx="905863" cy="307777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00B050"/>
                </a:solidFill>
              </a:rPr>
              <a:t>&lt; SRC 2 &gt;</a:t>
            </a:r>
          </a:p>
        </p:txBody>
      </p:sp>
    </p:spTree>
    <p:extLst>
      <p:ext uri="{BB962C8B-B14F-4D97-AF65-F5344CB8AC3E}">
        <p14:creationId xmlns:p14="http://schemas.microsoft.com/office/powerpoint/2010/main" val="1729984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표 16">
            <a:extLst>
              <a:ext uri="{FF2B5EF4-FFF2-40B4-BE49-F238E27FC236}">
                <a16:creationId xmlns:a16="http://schemas.microsoft.com/office/drawing/2014/main" id="{64AD76A6-BF97-4CAB-87A5-7B494C8277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1620427"/>
              </p:ext>
            </p:extLst>
          </p:nvPr>
        </p:nvGraphicFramePr>
        <p:xfrm>
          <a:off x="119518" y="147446"/>
          <a:ext cx="9666962" cy="63333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7171">
                  <a:extLst>
                    <a:ext uri="{9D8B030D-6E8A-4147-A177-3AD203B41FA5}">
                      <a16:colId xmlns:a16="http://schemas.microsoft.com/office/drawing/2014/main" val="3253739569"/>
                    </a:ext>
                  </a:extLst>
                </a:gridCol>
                <a:gridCol w="176589">
                  <a:extLst>
                    <a:ext uri="{9D8B030D-6E8A-4147-A177-3AD203B41FA5}">
                      <a16:colId xmlns:a16="http://schemas.microsoft.com/office/drawing/2014/main" val="825821396"/>
                    </a:ext>
                  </a:extLst>
                </a:gridCol>
                <a:gridCol w="120583">
                  <a:extLst>
                    <a:ext uri="{9D8B030D-6E8A-4147-A177-3AD203B41FA5}">
                      <a16:colId xmlns:a16="http://schemas.microsoft.com/office/drawing/2014/main" val="3171329016"/>
                    </a:ext>
                  </a:extLst>
                </a:gridCol>
                <a:gridCol w="336604">
                  <a:extLst>
                    <a:ext uri="{9D8B030D-6E8A-4147-A177-3AD203B41FA5}">
                      <a16:colId xmlns:a16="http://schemas.microsoft.com/office/drawing/2014/main" val="3172448492"/>
                    </a:ext>
                  </a:extLst>
                </a:gridCol>
                <a:gridCol w="473228">
                  <a:extLst>
                    <a:ext uri="{9D8B030D-6E8A-4147-A177-3AD203B41FA5}">
                      <a16:colId xmlns:a16="http://schemas.microsoft.com/office/drawing/2014/main" val="3116983912"/>
                    </a:ext>
                  </a:extLst>
                </a:gridCol>
                <a:gridCol w="175786">
                  <a:extLst>
                    <a:ext uri="{9D8B030D-6E8A-4147-A177-3AD203B41FA5}">
                      <a16:colId xmlns:a16="http://schemas.microsoft.com/office/drawing/2014/main" val="2867862272"/>
                    </a:ext>
                  </a:extLst>
                </a:gridCol>
                <a:gridCol w="102814">
                  <a:extLst>
                    <a:ext uri="{9D8B030D-6E8A-4147-A177-3AD203B41FA5}">
                      <a16:colId xmlns:a16="http://schemas.microsoft.com/office/drawing/2014/main" val="1953060234"/>
                    </a:ext>
                  </a:extLst>
                </a:gridCol>
                <a:gridCol w="737673">
                  <a:extLst>
                    <a:ext uri="{9D8B030D-6E8A-4147-A177-3AD203B41FA5}">
                      <a16:colId xmlns:a16="http://schemas.microsoft.com/office/drawing/2014/main" val="398629596"/>
                    </a:ext>
                  </a:extLst>
                </a:gridCol>
                <a:gridCol w="140459">
                  <a:extLst>
                    <a:ext uri="{9D8B030D-6E8A-4147-A177-3AD203B41FA5}">
                      <a16:colId xmlns:a16="http://schemas.microsoft.com/office/drawing/2014/main" val="4048553269"/>
                    </a:ext>
                  </a:extLst>
                </a:gridCol>
                <a:gridCol w="161968">
                  <a:extLst>
                    <a:ext uri="{9D8B030D-6E8A-4147-A177-3AD203B41FA5}">
                      <a16:colId xmlns:a16="http://schemas.microsoft.com/office/drawing/2014/main" val="3091127642"/>
                    </a:ext>
                  </a:extLst>
                </a:gridCol>
                <a:gridCol w="485379">
                  <a:extLst>
                    <a:ext uri="{9D8B030D-6E8A-4147-A177-3AD203B41FA5}">
                      <a16:colId xmlns:a16="http://schemas.microsoft.com/office/drawing/2014/main" val="1479794387"/>
                    </a:ext>
                  </a:extLst>
                </a:gridCol>
                <a:gridCol w="331842">
                  <a:extLst>
                    <a:ext uri="{9D8B030D-6E8A-4147-A177-3AD203B41FA5}">
                      <a16:colId xmlns:a16="http://schemas.microsoft.com/office/drawing/2014/main" val="3215269691"/>
                    </a:ext>
                  </a:extLst>
                </a:gridCol>
                <a:gridCol w="817221">
                  <a:extLst>
                    <a:ext uri="{9D8B030D-6E8A-4147-A177-3AD203B41FA5}">
                      <a16:colId xmlns:a16="http://schemas.microsoft.com/office/drawing/2014/main" val="4242642920"/>
                    </a:ext>
                  </a:extLst>
                </a:gridCol>
                <a:gridCol w="430899">
                  <a:extLst>
                    <a:ext uri="{9D8B030D-6E8A-4147-A177-3AD203B41FA5}">
                      <a16:colId xmlns:a16="http://schemas.microsoft.com/office/drawing/2014/main" val="1436993564"/>
                    </a:ext>
                  </a:extLst>
                </a:gridCol>
                <a:gridCol w="594342">
                  <a:extLst>
                    <a:ext uri="{9D8B030D-6E8A-4147-A177-3AD203B41FA5}">
                      <a16:colId xmlns:a16="http://schemas.microsoft.com/office/drawing/2014/main" val="3220654505"/>
                    </a:ext>
                  </a:extLst>
                </a:gridCol>
                <a:gridCol w="985618">
                  <a:extLst>
                    <a:ext uri="{9D8B030D-6E8A-4147-A177-3AD203B41FA5}">
                      <a16:colId xmlns:a16="http://schemas.microsoft.com/office/drawing/2014/main" val="3053073729"/>
                    </a:ext>
                  </a:extLst>
                </a:gridCol>
                <a:gridCol w="102814">
                  <a:extLst>
                    <a:ext uri="{9D8B030D-6E8A-4147-A177-3AD203B41FA5}">
                      <a16:colId xmlns:a16="http://schemas.microsoft.com/office/drawing/2014/main" val="3496862969"/>
                    </a:ext>
                  </a:extLst>
                </a:gridCol>
                <a:gridCol w="1040099">
                  <a:extLst>
                    <a:ext uri="{9D8B030D-6E8A-4147-A177-3AD203B41FA5}">
                      <a16:colId xmlns:a16="http://schemas.microsoft.com/office/drawing/2014/main" val="3448398408"/>
                    </a:ext>
                  </a:extLst>
                </a:gridCol>
                <a:gridCol w="465609">
                  <a:extLst>
                    <a:ext uri="{9D8B030D-6E8A-4147-A177-3AD203B41FA5}">
                      <a16:colId xmlns:a16="http://schemas.microsoft.com/office/drawing/2014/main" val="4087358375"/>
                    </a:ext>
                  </a:extLst>
                </a:gridCol>
                <a:gridCol w="102814">
                  <a:extLst>
                    <a:ext uri="{9D8B030D-6E8A-4147-A177-3AD203B41FA5}">
                      <a16:colId xmlns:a16="http://schemas.microsoft.com/office/drawing/2014/main" val="21403367"/>
                    </a:ext>
                  </a:extLst>
                </a:gridCol>
                <a:gridCol w="1149062">
                  <a:extLst>
                    <a:ext uri="{9D8B030D-6E8A-4147-A177-3AD203B41FA5}">
                      <a16:colId xmlns:a16="http://schemas.microsoft.com/office/drawing/2014/main" val="220410917"/>
                    </a:ext>
                  </a:extLst>
                </a:gridCol>
                <a:gridCol w="438388">
                  <a:extLst>
                    <a:ext uri="{9D8B030D-6E8A-4147-A177-3AD203B41FA5}">
                      <a16:colId xmlns:a16="http://schemas.microsoft.com/office/drawing/2014/main" val="2706650489"/>
                    </a:ext>
                  </a:extLst>
                </a:gridCol>
              </a:tblGrid>
              <a:tr h="185010">
                <a:tc gridSpan="8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9144" marB="18288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c</a:t>
                      </a:r>
                      <a:endParaRPr lang="ko-KR" altLang="en-US" sz="1000"/>
                    </a:p>
                  </a:txBody>
                  <a:tcPr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SOP NO.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9144" marB="182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9144" marB="182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Title: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9144" marB="182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G3_EUV END USER PUMP MODULE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295" marR="74295" marT="9144" marB="182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4830037"/>
                  </a:ext>
                </a:extLst>
              </a:tr>
              <a:tr h="171795"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</a:t>
                      </a:r>
                    </a:p>
                  </a:txBody>
                  <a:tcPr marL="74295" marR="74295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FF66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</a:t>
                      </a:r>
                    </a:p>
                  </a:txBody>
                  <a:tcPr marL="74295" marR="74295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en-US" altLang="ko-KR" sz="14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295" marR="74295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19"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solidFill>
                            <a:schemeClr val="tx1"/>
                          </a:solidFill>
                        </a:rPr>
                        <a:t>OP0130</a:t>
                      </a:r>
                      <a:endParaRPr lang="ko-KR" alt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2454436"/>
                  </a:ext>
                </a:extLst>
              </a:tr>
              <a:tr h="132151">
                <a:tc gridSpan="3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Ref.</a:t>
                      </a:r>
                    </a:p>
                  </a:txBody>
                  <a:tcPr marL="74295" marR="74295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en-US" altLang="ko-KR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Man.Item No.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Ser.Item No.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Qty</a:t>
                      </a: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Qty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Ref.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Man.Item No.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Ser.Item No.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</a:t>
                      </a: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Qty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3922277"/>
                  </a:ext>
                </a:extLst>
              </a:tr>
              <a:tr h="132151"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rgbClr val="FF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ASSY</a:t>
                      </a:r>
                      <a:endParaRPr lang="ko-KR" altLang="en-US" sz="1000" dirty="0">
                        <a:solidFill>
                          <a:srgbClr val="FF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kern="1200" dirty="0">
                          <a:solidFill>
                            <a:srgbClr val="FF000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IE0123064</a:t>
                      </a:r>
                      <a:endParaRPr lang="ko-KR" altLang="en-US" sz="1000" kern="1200" dirty="0">
                        <a:solidFill>
                          <a:srgbClr val="FF0000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rgbClr val="FF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rgbClr val="FF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EXHAUST PURGE LINE</a:t>
                      </a:r>
                      <a:endParaRPr lang="ko-KR" altLang="en-US" sz="1000" dirty="0">
                        <a:solidFill>
                          <a:srgbClr val="FF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ISO250-200 MANIFOLD TEE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rgbClr val="FF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ko-KR" altLang="en-US" sz="1000" dirty="0">
                        <a:solidFill>
                          <a:srgbClr val="FF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56520841"/>
                  </a:ext>
                </a:extLst>
              </a:tr>
              <a:tr h="132151"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IE0123209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½ INCH 370MM FLEXIBLE HOSE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ISO250 BLANK FLANGE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8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8856439"/>
                  </a:ext>
                </a:extLst>
              </a:tr>
              <a:tr h="132151"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IE0123173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PLUG FOR PORT ½ TUBE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ISO250 TRAPPED O-RING VITON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3966801"/>
                  </a:ext>
                </a:extLst>
              </a:tr>
              <a:tr h="132151">
                <a:tc gridSpan="5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FF6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7911635"/>
                  </a:ext>
                </a:extLst>
              </a:tr>
              <a:tr h="4738498">
                <a:tc gridSpan="7"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Instruction:</a:t>
                      </a:r>
                    </a:p>
                    <a:p>
                      <a:pPr latinLnBrk="1"/>
                      <a:endParaRPr lang="en-US" altLang="ko-KR" sz="10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  <a:p>
                      <a:pPr latinLnBrk="1"/>
                      <a:endParaRPr lang="en-US" altLang="ko-KR" sz="10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  <a:p>
                      <a:pPr marL="228600" indent="-228600">
                        <a:buFont typeface="+mj-lt"/>
                        <a:buAutoNum type="arabicPeriod"/>
                      </a:pP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그림과 같이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SRC1 ~ FAC Module 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첫 번째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N2 Back line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에 조립하세요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.</a:t>
                      </a:r>
                      <a:b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</a:br>
                      <a:r>
                        <a:rPr lang="en-GB" altLang="ko-KR" sz="1000" dirty="0">
                          <a:solidFill>
                            <a:srgbClr val="0070C0"/>
                          </a:solidFill>
                          <a:effectLst/>
                          <a:latin typeface="Calibri (본문)"/>
                          <a:ea typeface="바탕" panose="02030600000101010101" pitchFamily="18" charset="-127"/>
                        </a:rPr>
                        <a:t>(Assemble the N2 line on the first line of N2 back line of SRC1 ~ FAC module.) </a:t>
                      </a:r>
                    </a:p>
                    <a:p>
                      <a:pPr marL="228600" indent="-228600">
                        <a:buFont typeface="+mj-lt"/>
                        <a:buAutoNum type="arabicPeriod"/>
                      </a:pPr>
                      <a:endParaRPr lang="en-GB" altLang="ko-KR" sz="1000" kern="1200" dirty="0">
                        <a:solidFill>
                          <a:srgbClr val="0070C0"/>
                        </a:solidFill>
                        <a:effectLst/>
                        <a:latin typeface="Calibri (본문)"/>
                        <a:ea typeface="바탕" panose="02030600000101010101" pitchFamily="18" charset="-127"/>
                        <a:cs typeface="+mn-cs"/>
                      </a:endParaRP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그림과 같이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SRC1 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첫 번째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N2 line union T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에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EXH purge line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을 조립하세요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.</a:t>
                      </a:r>
                      <a:b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</a:br>
                      <a:r>
                        <a:rPr lang="en-GB" altLang="ko-KR" sz="1000" dirty="0">
                          <a:solidFill>
                            <a:srgbClr val="0070C0"/>
                          </a:solidFill>
                          <a:effectLst/>
                          <a:latin typeface="Calibri (본문)"/>
                          <a:ea typeface="바탕" panose="02030600000101010101" pitchFamily="18" charset="-127"/>
                        </a:rPr>
                        <a:t>(Assemble the </a:t>
                      </a:r>
                      <a:r>
                        <a:rPr lang="en-US" altLang="ko-KR" sz="1000" dirty="0">
                          <a:solidFill>
                            <a:srgbClr val="0070C0"/>
                          </a:solidFill>
                          <a:effectLst/>
                          <a:latin typeface="Calibri (본문)"/>
                          <a:ea typeface="바탕" panose="02030600000101010101" pitchFamily="18" charset="-127"/>
                        </a:rPr>
                        <a:t>EXH</a:t>
                      </a:r>
                      <a:r>
                        <a:rPr lang="ko-KR" altLang="en-US" sz="1000" dirty="0">
                          <a:solidFill>
                            <a:srgbClr val="0070C0"/>
                          </a:solidFill>
                          <a:effectLst/>
                          <a:latin typeface="Calibri (본문)"/>
                          <a:ea typeface="바탕" panose="02030600000101010101" pitchFamily="18" charset="-127"/>
                        </a:rPr>
                        <a:t> </a:t>
                      </a:r>
                      <a:r>
                        <a:rPr lang="en-US" altLang="ko-KR" sz="1000" dirty="0">
                          <a:solidFill>
                            <a:srgbClr val="0070C0"/>
                          </a:solidFill>
                          <a:effectLst/>
                          <a:latin typeface="Calibri (본문)"/>
                          <a:ea typeface="바탕" panose="02030600000101010101" pitchFamily="18" charset="-127"/>
                        </a:rPr>
                        <a:t>purge</a:t>
                      </a:r>
                      <a:r>
                        <a:rPr lang="ko-KR" altLang="en-US" sz="1000" dirty="0">
                          <a:solidFill>
                            <a:srgbClr val="0070C0"/>
                          </a:solidFill>
                          <a:effectLst/>
                          <a:latin typeface="Calibri (본문)"/>
                          <a:ea typeface="바탕" panose="02030600000101010101" pitchFamily="18" charset="-127"/>
                        </a:rPr>
                        <a:t> </a:t>
                      </a:r>
                      <a:r>
                        <a:rPr lang="en-US" altLang="ko-KR" sz="1000" dirty="0">
                          <a:solidFill>
                            <a:srgbClr val="0070C0"/>
                          </a:solidFill>
                          <a:effectLst/>
                          <a:latin typeface="Calibri (본문)"/>
                          <a:ea typeface="바탕" panose="02030600000101010101" pitchFamily="18" charset="-127"/>
                        </a:rPr>
                        <a:t>lune</a:t>
                      </a:r>
                      <a:r>
                        <a:rPr lang="en-GB" altLang="ko-KR" sz="1000" dirty="0">
                          <a:solidFill>
                            <a:srgbClr val="0070C0"/>
                          </a:solidFill>
                          <a:effectLst/>
                          <a:latin typeface="Calibri (본문)"/>
                          <a:ea typeface="바탕" panose="02030600000101010101" pitchFamily="18" charset="-127"/>
                        </a:rPr>
                        <a:t> on the first line of union T of SRC1.) 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endParaRPr lang="ko-KR" altLang="ko-KR" sz="1050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74295" marR="74295" marT="37148" marB="37148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15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6913290"/>
                  </a:ext>
                </a:extLst>
              </a:tr>
              <a:tr h="326886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Page</a:t>
                      </a:r>
                    </a:p>
                  </a:txBody>
                  <a:tcPr marL="74295" marR="74295" marT="37148" marB="37148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130</a:t>
                      </a: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b="1" dirty="0"/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Issue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01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Approved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999999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SOP TEMPLATE – SINGLE LANDSCAPE v5.doc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1874398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D68178E1-7F4F-4C18-9298-7983863B4D6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293" y="174391"/>
            <a:ext cx="824386" cy="17509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F310BDC-913A-46AC-858A-0E1C1AA8E3E5}"/>
              </a:ext>
            </a:extLst>
          </p:cNvPr>
          <p:cNvSpPr txBox="1"/>
          <p:nvPr/>
        </p:nvSpPr>
        <p:spPr>
          <a:xfrm>
            <a:off x="2314248" y="1537285"/>
            <a:ext cx="1443936" cy="307777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00B050"/>
                </a:solidFill>
              </a:rPr>
              <a:t>&lt; SRC 1 ~ FAC &gt;</a:t>
            </a:r>
          </a:p>
        </p:txBody>
      </p:sp>
      <p:pic>
        <p:nvPicPr>
          <p:cNvPr id="27" name="Picture 451">
            <a:extLst>
              <a:ext uri="{FF2B5EF4-FFF2-40B4-BE49-F238E27FC236}">
                <a16:creationId xmlns:a16="http://schemas.microsoft.com/office/drawing/2014/main" id="{1CDC0D45-6DE0-45E0-A9C7-2E244E92BE95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2136" y="1490221"/>
            <a:ext cx="442791" cy="422983"/>
          </a:xfrm>
          <a:prstGeom prst="rect">
            <a:avLst/>
          </a:prstGeom>
        </p:spPr>
      </p:pic>
      <p:pic>
        <p:nvPicPr>
          <p:cNvPr id="28" name="Picture 329">
            <a:extLst>
              <a:ext uri="{FF2B5EF4-FFF2-40B4-BE49-F238E27FC236}">
                <a16:creationId xmlns:a16="http://schemas.microsoft.com/office/drawing/2014/main" id="{5C0C1753-54C1-4EB4-9612-D8E07ACBF6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7311" y="1490221"/>
            <a:ext cx="413272" cy="422983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E544D487-B311-445F-A824-F80538A1CDE6}"/>
              </a:ext>
            </a:extLst>
          </p:cNvPr>
          <p:cNvSpPr txBox="1"/>
          <p:nvPr/>
        </p:nvSpPr>
        <p:spPr>
          <a:xfrm>
            <a:off x="1975920" y="1551471"/>
            <a:ext cx="268448" cy="27699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endParaRPr lang="ko-KR" altLang="en-US" sz="12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B94A59D-BD29-41F4-BB00-C1713E58342F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5920" y="2066158"/>
            <a:ext cx="7588704" cy="209320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CC1ED62-DFF5-4C74-9C0D-85BAE500A2E3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5920" y="4311248"/>
            <a:ext cx="7699007" cy="778198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6662242C-B593-48D5-9323-6E810D727C63}"/>
              </a:ext>
            </a:extLst>
          </p:cNvPr>
          <p:cNvSpPr txBox="1"/>
          <p:nvPr/>
        </p:nvSpPr>
        <p:spPr>
          <a:xfrm>
            <a:off x="3103147" y="5326653"/>
            <a:ext cx="1303978" cy="338554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길이 </a:t>
            </a:r>
            <a:r>
              <a:rPr lang="en-US" altLang="ko-KR" sz="1600" dirty="0"/>
              <a:t>: 110.4L</a:t>
            </a:r>
            <a:endParaRPr lang="ko-KR" altLang="en-US" sz="1600" dirty="0"/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610E9237-543B-4D23-B760-DCE4F3A05982}"/>
              </a:ext>
            </a:extLst>
          </p:cNvPr>
          <p:cNvCxnSpPr>
            <a:cxnSpLocks/>
            <a:endCxn id="26" idx="0"/>
          </p:cNvCxnSpPr>
          <p:nvPr/>
        </p:nvCxnSpPr>
        <p:spPr>
          <a:xfrm>
            <a:off x="3755136" y="4681728"/>
            <a:ext cx="0" cy="644925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76B8729E-420D-4C26-8B31-FA144F2B1DB4}"/>
              </a:ext>
            </a:extLst>
          </p:cNvPr>
          <p:cNvSpPr txBox="1"/>
          <p:nvPr/>
        </p:nvSpPr>
        <p:spPr>
          <a:xfrm>
            <a:off x="1897608" y="5734448"/>
            <a:ext cx="1490472" cy="338554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길이 </a:t>
            </a:r>
            <a:r>
              <a:rPr lang="en-US" altLang="ko-KR" sz="1600" dirty="0"/>
              <a:t>: 370 MM</a:t>
            </a:r>
            <a:endParaRPr lang="ko-KR" altLang="en-US" sz="1600" dirty="0"/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6F099A72-3177-4AF1-BF0C-9DA2FFDD0C93}"/>
              </a:ext>
            </a:extLst>
          </p:cNvPr>
          <p:cNvCxnSpPr>
            <a:cxnSpLocks/>
            <a:endCxn id="30" idx="0"/>
          </p:cNvCxnSpPr>
          <p:nvPr/>
        </p:nvCxnSpPr>
        <p:spPr>
          <a:xfrm>
            <a:off x="2642844" y="4764024"/>
            <a:ext cx="0" cy="970424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CE0D6210-0D90-492C-B8E1-C3C8E9B36E75}"/>
              </a:ext>
            </a:extLst>
          </p:cNvPr>
          <p:cNvSpPr txBox="1"/>
          <p:nvPr/>
        </p:nvSpPr>
        <p:spPr>
          <a:xfrm>
            <a:off x="5140835" y="5326653"/>
            <a:ext cx="1303978" cy="338554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길이 </a:t>
            </a:r>
            <a:r>
              <a:rPr lang="en-US" altLang="ko-KR" sz="1600" dirty="0"/>
              <a:t>: 701.5L</a:t>
            </a:r>
            <a:endParaRPr lang="ko-KR" altLang="en-US" sz="1600" dirty="0"/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F6E70853-EDC3-4487-B82D-1D9EBFD519E9}"/>
              </a:ext>
            </a:extLst>
          </p:cNvPr>
          <p:cNvCxnSpPr>
            <a:cxnSpLocks/>
            <a:endCxn id="32" idx="0"/>
          </p:cNvCxnSpPr>
          <p:nvPr/>
        </p:nvCxnSpPr>
        <p:spPr>
          <a:xfrm>
            <a:off x="5792824" y="4681728"/>
            <a:ext cx="0" cy="644925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99A7AA49-03C8-4273-B2FC-F0FFA31B80D0}"/>
              </a:ext>
            </a:extLst>
          </p:cNvPr>
          <p:cNvSpPr txBox="1"/>
          <p:nvPr/>
        </p:nvSpPr>
        <p:spPr>
          <a:xfrm>
            <a:off x="7502269" y="5326653"/>
            <a:ext cx="1303978" cy="338554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길이 </a:t>
            </a:r>
            <a:r>
              <a:rPr lang="en-US" altLang="ko-KR" sz="1600" dirty="0"/>
              <a:t>: 347.1L</a:t>
            </a:r>
            <a:endParaRPr lang="ko-KR" altLang="en-US" sz="1600" dirty="0"/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A556F0AB-AE4A-42D5-B13E-96A5AC8FA4E8}"/>
              </a:ext>
            </a:extLst>
          </p:cNvPr>
          <p:cNvCxnSpPr>
            <a:cxnSpLocks/>
            <a:endCxn id="35" idx="0"/>
          </p:cNvCxnSpPr>
          <p:nvPr/>
        </p:nvCxnSpPr>
        <p:spPr>
          <a:xfrm flipH="1">
            <a:off x="8154258" y="4681728"/>
            <a:ext cx="185070" cy="644925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26FA878-FBED-4D9A-9BFC-47789F61DFBB}"/>
              </a:ext>
            </a:extLst>
          </p:cNvPr>
          <p:cNvSpPr/>
          <p:nvPr/>
        </p:nvSpPr>
        <p:spPr>
          <a:xfrm>
            <a:off x="231072" y="6519446"/>
            <a:ext cx="944385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tabLst>
                <a:tab pos="2057400" algn="ctr"/>
                <a:tab pos="4114800" algn="r"/>
                <a:tab pos="2057400" algn="ctr"/>
                <a:tab pos="4414838" algn="r"/>
              </a:tabLst>
            </a:pPr>
            <a:r>
              <a:rPr lang="en-GB" altLang="ko-KR" sz="7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맑은 고딕" panose="020B0503020000020004" pitchFamily="50" charset="-127"/>
              </a:rPr>
              <a:t>Copyright © Edwards Group plc 2020</a:t>
            </a:r>
            <a:endParaRPr lang="ko-KR" altLang="ko-KR" sz="700" dirty="0">
              <a:latin typeface="Times New Roman" panose="02020603050405020304" pitchFamily="18" charset="0"/>
              <a:ea typeface="맑은 고딕" panose="020B0503020000020004" pitchFamily="50" charset="-127"/>
            </a:endParaRPr>
          </a:p>
          <a:p>
            <a:pPr algn="ctr">
              <a:tabLst>
                <a:tab pos="2057400" algn="ctr"/>
                <a:tab pos="4114800" algn="r"/>
                <a:tab pos="2057400" algn="ctr"/>
                <a:tab pos="4414838" algn="r"/>
              </a:tabLst>
            </a:pPr>
            <a:r>
              <a:rPr lang="en-GB" altLang="ko-KR" sz="7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맑은 고딕" panose="020B0503020000020004" pitchFamily="50" charset="-127"/>
              </a:rPr>
              <a:t>Company Confidential Document.  This document can only be shared with 3</a:t>
            </a:r>
            <a:r>
              <a:rPr lang="en-GB" altLang="ko-KR" sz="700" baseline="300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맑은 고딕" panose="020B0503020000020004" pitchFamily="50" charset="-127"/>
              </a:rPr>
              <a:t>rd</a:t>
            </a:r>
            <a:r>
              <a:rPr lang="en-GB" altLang="ko-KR" sz="7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맑은 고딕" panose="020B0503020000020004" pitchFamily="50" charset="-127"/>
              </a:rPr>
              <a:t> parties with the written permission of the legal department or if an NDA is in place.  If printed this document should be shredded when disposed of.</a:t>
            </a:r>
            <a:endParaRPr lang="ko-KR" altLang="ko-KR" sz="700" dirty="0">
              <a:latin typeface="Times New Roman" panose="02020603050405020304" pitchFamily="18" charset="0"/>
              <a:ea typeface="맑은 고딕" panose="020B0503020000020004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4D6041D-1151-4F64-97D3-7A9B006E2B3C}"/>
              </a:ext>
            </a:extLst>
          </p:cNvPr>
          <p:cNvSpPr/>
          <p:nvPr/>
        </p:nvSpPr>
        <p:spPr>
          <a:xfrm>
            <a:off x="9244385" y="4506743"/>
            <a:ext cx="398581" cy="387207"/>
          </a:xfrm>
          <a:prstGeom prst="rect">
            <a:avLst/>
          </a:prstGeom>
          <a:noFill/>
          <a:ln w="190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4512EF5-D093-4A02-8796-8ED0624309E6}"/>
              </a:ext>
            </a:extLst>
          </p:cNvPr>
          <p:cNvSpPr txBox="1"/>
          <p:nvPr/>
        </p:nvSpPr>
        <p:spPr>
          <a:xfrm>
            <a:off x="8405763" y="5734448"/>
            <a:ext cx="1303978" cy="338554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IE0123173</a:t>
            </a:r>
            <a:endParaRPr lang="ko-KR" altLang="en-US" sz="1600" dirty="0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6E702E9-7971-4678-A61E-730C5BF3F2A8}"/>
              </a:ext>
            </a:extLst>
          </p:cNvPr>
          <p:cNvCxnSpPr>
            <a:cxnSpLocks/>
            <a:stCxn id="20" idx="2"/>
            <a:endCxn id="21" idx="0"/>
          </p:cNvCxnSpPr>
          <p:nvPr/>
        </p:nvCxnSpPr>
        <p:spPr>
          <a:xfrm flipH="1">
            <a:off x="9057752" y="4893950"/>
            <a:ext cx="385924" cy="840498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D49EB704-D3B6-4801-ADE0-81E5FB0C9198}"/>
              </a:ext>
            </a:extLst>
          </p:cNvPr>
          <p:cNvSpPr txBox="1"/>
          <p:nvPr/>
        </p:nvSpPr>
        <p:spPr>
          <a:xfrm>
            <a:off x="4047136" y="3647614"/>
            <a:ext cx="905863" cy="307777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00B050"/>
                </a:solidFill>
              </a:rPr>
              <a:t>&lt; SRC 1 &gt;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45F8880-1FA7-47AC-88F4-85588FB7F187}"/>
              </a:ext>
            </a:extLst>
          </p:cNvPr>
          <p:cNvSpPr txBox="1"/>
          <p:nvPr/>
        </p:nvSpPr>
        <p:spPr>
          <a:xfrm>
            <a:off x="7662714" y="3647613"/>
            <a:ext cx="905863" cy="307777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00B050"/>
                </a:solidFill>
              </a:rPr>
              <a:t>&lt; FAC &gt;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39D1521-1CEA-4A7B-A5C7-CEF152D56E9A}"/>
              </a:ext>
            </a:extLst>
          </p:cNvPr>
          <p:cNvSpPr txBox="1"/>
          <p:nvPr/>
        </p:nvSpPr>
        <p:spPr>
          <a:xfrm>
            <a:off x="2132899" y="4220615"/>
            <a:ext cx="1112291" cy="338554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IE0123209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7606125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표 16">
            <a:extLst>
              <a:ext uri="{FF2B5EF4-FFF2-40B4-BE49-F238E27FC236}">
                <a16:creationId xmlns:a16="http://schemas.microsoft.com/office/drawing/2014/main" id="{64AD76A6-BF97-4CAB-87A5-7B494C8277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7966843"/>
              </p:ext>
            </p:extLst>
          </p:nvPr>
        </p:nvGraphicFramePr>
        <p:xfrm>
          <a:off x="119518" y="147446"/>
          <a:ext cx="9666962" cy="63333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7171">
                  <a:extLst>
                    <a:ext uri="{9D8B030D-6E8A-4147-A177-3AD203B41FA5}">
                      <a16:colId xmlns:a16="http://schemas.microsoft.com/office/drawing/2014/main" val="3253739569"/>
                    </a:ext>
                  </a:extLst>
                </a:gridCol>
                <a:gridCol w="176589">
                  <a:extLst>
                    <a:ext uri="{9D8B030D-6E8A-4147-A177-3AD203B41FA5}">
                      <a16:colId xmlns:a16="http://schemas.microsoft.com/office/drawing/2014/main" val="825821396"/>
                    </a:ext>
                  </a:extLst>
                </a:gridCol>
                <a:gridCol w="120583">
                  <a:extLst>
                    <a:ext uri="{9D8B030D-6E8A-4147-A177-3AD203B41FA5}">
                      <a16:colId xmlns:a16="http://schemas.microsoft.com/office/drawing/2014/main" val="3171329016"/>
                    </a:ext>
                  </a:extLst>
                </a:gridCol>
                <a:gridCol w="336604">
                  <a:extLst>
                    <a:ext uri="{9D8B030D-6E8A-4147-A177-3AD203B41FA5}">
                      <a16:colId xmlns:a16="http://schemas.microsoft.com/office/drawing/2014/main" val="3172448492"/>
                    </a:ext>
                  </a:extLst>
                </a:gridCol>
                <a:gridCol w="473228">
                  <a:extLst>
                    <a:ext uri="{9D8B030D-6E8A-4147-A177-3AD203B41FA5}">
                      <a16:colId xmlns:a16="http://schemas.microsoft.com/office/drawing/2014/main" val="3116983912"/>
                    </a:ext>
                  </a:extLst>
                </a:gridCol>
                <a:gridCol w="175786">
                  <a:extLst>
                    <a:ext uri="{9D8B030D-6E8A-4147-A177-3AD203B41FA5}">
                      <a16:colId xmlns:a16="http://schemas.microsoft.com/office/drawing/2014/main" val="2867862272"/>
                    </a:ext>
                  </a:extLst>
                </a:gridCol>
                <a:gridCol w="102814">
                  <a:extLst>
                    <a:ext uri="{9D8B030D-6E8A-4147-A177-3AD203B41FA5}">
                      <a16:colId xmlns:a16="http://schemas.microsoft.com/office/drawing/2014/main" val="1953060234"/>
                    </a:ext>
                  </a:extLst>
                </a:gridCol>
                <a:gridCol w="737673">
                  <a:extLst>
                    <a:ext uri="{9D8B030D-6E8A-4147-A177-3AD203B41FA5}">
                      <a16:colId xmlns:a16="http://schemas.microsoft.com/office/drawing/2014/main" val="398629596"/>
                    </a:ext>
                  </a:extLst>
                </a:gridCol>
                <a:gridCol w="140459">
                  <a:extLst>
                    <a:ext uri="{9D8B030D-6E8A-4147-A177-3AD203B41FA5}">
                      <a16:colId xmlns:a16="http://schemas.microsoft.com/office/drawing/2014/main" val="4048553269"/>
                    </a:ext>
                  </a:extLst>
                </a:gridCol>
                <a:gridCol w="161968">
                  <a:extLst>
                    <a:ext uri="{9D8B030D-6E8A-4147-A177-3AD203B41FA5}">
                      <a16:colId xmlns:a16="http://schemas.microsoft.com/office/drawing/2014/main" val="3091127642"/>
                    </a:ext>
                  </a:extLst>
                </a:gridCol>
                <a:gridCol w="485379">
                  <a:extLst>
                    <a:ext uri="{9D8B030D-6E8A-4147-A177-3AD203B41FA5}">
                      <a16:colId xmlns:a16="http://schemas.microsoft.com/office/drawing/2014/main" val="1479794387"/>
                    </a:ext>
                  </a:extLst>
                </a:gridCol>
                <a:gridCol w="331842">
                  <a:extLst>
                    <a:ext uri="{9D8B030D-6E8A-4147-A177-3AD203B41FA5}">
                      <a16:colId xmlns:a16="http://schemas.microsoft.com/office/drawing/2014/main" val="3215269691"/>
                    </a:ext>
                  </a:extLst>
                </a:gridCol>
                <a:gridCol w="817221">
                  <a:extLst>
                    <a:ext uri="{9D8B030D-6E8A-4147-A177-3AD203B41FA5}">
                      <a16:colId xmlns:a16="http://schemas.microsoft.com/office/drawing/2014/main" val="4242642920"/>
                    </a:ext>
                  </a:extLst>
                </a:gridCol>
                <a:gridCol w="430899">
                  <a:extLst>
                    <a:ext uri="{9D8B030D-6E8A-4147-A177-3AD203B41FA5}">
                      <a16:colId xmlns:a16="http://schemas.microsoft.com/office/drawing/2014/main" val="1436993564"/>
                    </a:ext>
                  </a:extLst>
                </a:gridCol>
                <a:gridCol w="594342">
                  <a:extLst>
                    <a:ext uri="{9D8B030D-6E8A-4147-A177-3AD203B41FA5}">
                      <a16:colId xmlns:a16="http://schemas.microsoft.com/office/drawing/2014/main" val="3220654505"/>
                    </a:ext>
                  </a:extLst>
                </a:gridCol>
                <a:gridCol w="985618">
                  <a:extLst>
                    <a:ext uri="{9D8B030D-6E8A-4147-A177-3AD203B41FA5}">
                      <a16:colId xmlns:a16="http://schemas.microsoft.com/office/drawing/2014/main" val="3053073729"/>
                    </a:ext>
                  </a:extLst>
                </a:gridCol>
                <a:gridCol w="102814">
                  <a:extLst>
                    <a:ext uri="{9D8B030D-6E8A-4147-A177-3AD203B41FA5}">
                      <a16:colId xmlns:a16="http://schemas.microsoft.com/office/drawing/2014/main" val="3496862969"/>
                    </a:ext>
                  </a:extLst>
                </a:gridCol>
                <a:gridCol w="1040099">
                  <a:extLst>
                    <a:ext uri="{9D8B030D-6E8A-4147-A177-3AD203B41FA5}">
                      <a16:colId xmlns:a16="http://schemas.microsoft.com/office/drawing/2014/main" val="3448398408"/>
                    </a:ext>
                  </a:extLst>
                </a:gridCol>
                <a:gridCol w="465609">
                  <a:extLst>
                    <a:ext uri="{9D8B030D-6E8A-4147-A177-3AD203B41FA5}">
                      <a16:colId xmlns:a16="http://schemas.microsoft.com/office/drawing/2014/main" val="4087358375"/>
                    </a:ext>
                  </a:extLst>
                </a:gridCol>
                <a:gridCol w="102814">
                  <a:extLst>
                    <a:ext uri="{9D8B030D-6E8A-4147-A177-3AD203B41FA5}">
                      <a16:colId xmlns:a16="http://schemas.microsoft.com/office/drawing/2014/main" val="21403367"/>
                    </a:ext>
                  </a:extLst>
                </a:gridCol>
                <a:gridCol w="1149062">
                  <a:extLst>
                    <a:ext uri="{9D8B030D-6E8A-4147-A177-3AD203B41FA5}">
                      <a16:colId xmlns:a16="http://schemas.microsoft.com/office/drawing/2014/main" val="220410917"/>
                    </a:ext>
                  </a:extLst>
                </a:gridCol>
                <a:gridCol w="438388">
                  <a:extLst>
                    <a:ext uri="{9D8B030D-6E8A-4147-A177-3AD203B41FA5}">
                      <a16:colId xmlns:a16="http://schemas.microsoft.com/office/drawing/2014/main" val="2706650489"/>
                    </a:ext>
                  </a:extLst>
                </a:gridCol>
              </a:tblGrid>
              <a:tr h="185010">
                <a:tc gridSpan="8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9144" marB="18288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c</a:t>
                      </a:r>
                      <a:endParaRPr lang="ko-KR" altLang="en-US" sz="1000"/>
                    </a:p>
                  </a:txBody>
                  <a:tcPr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SOP NO.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9144" marB="182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9144" marB="182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Title: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9144" marB="182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G3_EUV END USER PUMP MODULE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295" marR="74295" marT="9144" marB="182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4830037"/>
                  </a:ext>
                </a:extLst>
              </a:tr>
              <a:tr h="171795"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</a:t>
                      </a:r>
                    </a:p>
                  </a:txBody>
                  <a:tcPr marL="74295" marR="74295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FF66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</a:t>
                      </a:r>
                    </a:p>
                  </a:txBody>
                  <a:tcPr marL="74295" marR="74295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en-US" altLang="ko-KR" sz="14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295" marR="74295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19"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solidFill>
                            <a:schemeClr val="tx1"/>
                          </a:solidFill>
                        </a:rPr>
                        <a:t>OP0140</a:t>
                      </a:r>
                      <a:endParaRPr lang="ko-KR" alt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2454436"/>
                  </a:ext>
                </a:extLst>
              </a:tr>
              <a:tr h="132151">
                <a:tc gridSpan="3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Ref.</a:t>
                      </a:r>
                    </a:p>
                  </a:txBody>
                  <a:tcPr marL="74295" marR="74295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en-US" altLang="ko-KR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Man.Item No.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Ser.Item No.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Qty</a:t>
                      </a: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Qty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Ref.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Man.Item No.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Ser.Item No.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</a:t>
                      </a: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Qty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3922277"/>
                  </a:ext>
                </a:extLst>
              </a:tr>
              <a:tr h="132151"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rgbClr val="FF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ASSY</a:t>
                      </a:r>
                      <a:endParaRPr lang="ko-KR" altLang="en-US" sz="1000" dirty="0">
                        <a:solidFill>
                          <a:srgbClr val="FF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kern="1200" dirty="0">
                          <a:solidFill>
                            <a:srgbClr val="FF000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IE0123272</a:t>
                      </a:r>
                      <a:endParaRPr lang="ko-KR" altLang="en-US" sz="1000" kern="1200" dirty="0">
                        <a:solidFill>
                          <a:srgbClr val="FF0000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rgbClr val="FF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rgbClr val="FF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N2 FRMAE MOUNT ASSY</a:t>
                      </a:r>
                      <a:endParaRPr lang="ko-KR" altLang="en-US" sz="1000" dirty="0">
                        <a:solidFill>
                          <a:srgbClr val="FF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ISO250-200 MANIFOLD TEE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rgbClr val="FF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ko-KR" altLang="en-US" sz="1000" dirty="0">
                        <a:solidFill>
                          <a:srgbClr val="FF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56520841"/>
                  </a:ext>
                </a:extLst>
              </a:tr>
              <a:tr h="132151"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IE0123173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PLUG FOR PORT ½ TUBE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ISO250 BLANK FLANGE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8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8856439"/>
                  </a:ext>
                </a:extLst>
              </a:tr>
              <a:tr h="132151"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ISO250 TRAPPED O-RING VITON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3966801"/>
                  </a:ext>
                </a:extLst>
              </a:tr>
              <a:tr h="132151">
                <a:tc gridSpan="5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FF6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7911635"/>
                  </a:ext>
                </a:extLst>
              </a:tr>
              <a:tr h="4738498">
                <a:tc gridSpan="7"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Instruction:</a:t>
                      </a:r>
                    </a:p>
                    <a:p>
                      <a:pPr latinLnBrk="1"/>
                      <a:endParaRPr lang="en-US" altLang="ko-KR" sz="10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  <a:p>
                      <a:pPr latinLnBrk="1"/>
                      <a:endParaRPr lang="en-US" altLang="ko-KR" sz="10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  <a:p>
                      <a:pPr marL="228600" indent="-228600">
                        <a:buFont typeface="+mj-lt"/>
                        <a:buAutoNum type="arabicPeriod"/>
                      </a:pP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그림과 같이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SRC4 Module 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두 번째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N2 Back line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에 조립하세요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.</a:t>
                      </a:r>
                      <a:b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</a:br>
                      <a:r>
                        <a:rPr lang="en-GB" altLang="ko-KR" sz="1000" dirty="0">
                          <a:solidFill>
                            <a:srgbClr val="0070C0"/>
                          </a:solidFill>
                          <a:effectLst/>
                          <a:latin typeface="Calibri (본문)"/>
                          <a:ea typeface="바탕" panose="02030600000101010101" pitchFamily="18" charset="-127"/>
                        </a:rPr>
                        <a:t>(Assemble the N2 line on the </a:t>
                      </a:r>
                      <a:r>
                        <a:rPr lang="en-US" altLang="ko-KR" sz="1000" dirty="0">
                          <a:solidFill>
                            <a:srgbClr val="0070C0"/>
                          </a:solidFill>
                          <a:effectLst/>
                          <a:latin typeface="Calibri (본문)"/>
                          <a:ea typeface="바탕" panose="02030600000101010101" pitchFamily="18" charset="-127"/>
                        </a:rPr>
                        <a:t>second</a:t>
                      </a:r>
                      <a:r>
                        <a:rPr lang="en-GB" altLang="ko-KR" sz="1000" dirty="0">
                          <a:solidFill>
                            <a:srgbClr val="0070C0"/>
                          </a:solidFill>
                          <a:effectLst/>
                          <a:latin typeface="Calibri (본문)"/>
                          <a:ea typeface="바탕" panose="02030600000101010101" pitchFamily="18" charset="-127"/>
                        </a:rPr>
                        <a:t> line of N2 back line of SRC4 module.) 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endParaRPr lang="ko-KR" altLang="ko-KR" sz="1050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74295" marR="74295" marT="37148" marB="37148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15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6913290"/>
                  </a:ext>
                </a:extLst>
              </a:tr>
              <a:tr h="326886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Page</a:t>
                      </a:r>
                    </a:p>
                  </a:txBody>
                  <a:tcPr marL="74295" marR="74295" marT="37148" marB="37148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140</a:t>
                      </a: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b="1" dirty="0"/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Issue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01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Approved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999999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SOP TEMPLATE – SINGLE LANDSCAPE v5.doc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1874398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D68178E1-7F4F-4C18-9298-7983863B4D6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293" y="174391"/>
            <a:ext cx="824386" cy="17509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F310BDC-913A-46AC-858A-0E1C1AA8E3E5}"/>
              </a:ext>
            </a:extLst>
          </p:cNvPr>
          <p:cNvSpPr txBox="1"/>
          <p:nvPr/>
        </p:nvSpPr>
        <p:spPr>
          <a:xfrm>
            <a:off x="2314248" y="1537285"/>
            <a:ext cx="1443936" cy="307777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00B050"/>
                </a:solidFill>
              </a:rPr>
              <a:t>&lt; SRC 4  &gt;</a:t>
            </a:r>
          </a:p>
        </p:txBody>
      </p:sp>
      <p:pic>
        <p:nvPicPr>
          <p:cNvPr id="27" name="Picture 451">
            <a:extLst>
              <a:ext uri="{FF2B5EF4-FFF2-40B4-BE49-F238E27FC236}">
                <a16:creationId xmlns:a16="http://schemas.microsoft.com/office/drawing/2014/main" id="{1CDC0D45-6DE0-45E0-A9C7-2E244E92BE95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2136" y="1490221"/>
            <a:ext cx="442791" cy="422983"/>
          </a:xfrm>
          <a:prstGeom prst="rect">
            <a:avLst/>
          </a:prstGeom>
        </p:spPr>
      </p:pic>
      <p:pic>
        <p:nvPicPr>
          <p:cNvPr id="28" name="Picture 329">
            <a:extLst>
              <a:ext uri="{FF2B5EF4-FFF2-40B4-BE49-F238E27FC236}">
                <a16:creationId xmlns:a16="http://schemas.microsoft.com/office/drawing/2014/main" id="{5C0C1753-54C1-4EB4-9612-D8E07ACBF6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7311" y="1490221"/>
            <a:ext cx="413272" cy="422983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CF50753-1100-4959-A911-A59BC875DF39}"/>
              </a:ext>
            </a:extLst>
          </p:cNvPr>
          <p:cNvSpPr txBox="1"/>
          <p:nvPr/>
        </p:nvSpPr>
        <p:spPr>
          <a:xfrm>
            <a:off x="1975920" y="1551470"/>
            <a:ext cx="268448" cy="27699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2</a:t>
            </a:r>
            <a:endParaRPr lang="ko-KR" altLang="en-US" sz="12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6EE856F-F73F-4ABE-AC87-AEE661AA267E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5820" y="2029253"/>
            <a:ext cx="7748510" cy="249702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E5C20D4-AE71-45D0-84E4-A83659B195A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2765" y="4727065"/>
            <a:ext cx="4400550" cy="600075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B50512B2-8186-4838-BC21-571C8EC752E1}"/>
              </a:ext>
            </a:extLst>
          </p:cNvPr>
          <p:cNvSpPr txBox="1"/>
          <p:nvPr/>
        </p:nvSpPr>
        <p:spPr>
          <a:xfrm>
            <a:off x="2107228" y="5550653"/>
            <a:ext cx="1070243" cy="338554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IE0123173</a:t>
            </a:r>
            <a:endParaRPr lang="ko-KR" altLang="en-US" sz="1600" dirty="0"/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49914520-8DB0-4478-AF09-D1839F7D386A}"/>
              </a:ext>
            </a:extLst>
          </p:cNvPr>
          <p:cNvCxnSpPr>
            <a:cxnSpLocks/>
            <a:endCxn id="37" idx="0"/>
          </p:cNvCxnSpPr>
          <p:nvPr/>
        </p:nvCxnSpPr>
        <p:spPr>
          <a:xfrm flipH="1">
            <a:off x="2642350" y="5074920"/>
            <a:ext cx="695210" cy="475733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텍스트 상자 2">
            <a:extLst>
              <a:ext uri="{FF2B5EF4-FFF2-40B4-BE49-F238E27FC236}">
                <a16:creationId xmlns:a16="http://schemas.microsoft.com/office/drawing/2014/main" id="{7C98D9DE-0EDA-4695-9D57-B069508BF2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22120" y="5461125"/>
            <a:ext cx="3306763" cy="517609"/>
          </a:xfrm>
          <a:prstGeom prst="rect">
            <a:avLst/>
          </a:prstGeom>
          <a:solidFill>
            <a:srgbClr val="FFFF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800"/>
              </a:spcAft>
              <a:buClrTx/>
              <a:buSzTx/>
              <a:buFontTx/>
              <a:buNone/>
              <a:tabLst/>
            </a:pPr>
            <a:r>
              <a:rPr kumimoji="0" lang="en-US" altLang="ko-KR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BULKHEAD </a:t>
            </a:r>
            <a:r>
              <a:rPr kumimoji="0" lang="ko-KR" altLang="en-US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고정 </a:t>
            </a:r>
            <a:r>
              <a:rPr kumimoji="0" lang="en-US" altLang="ko-KR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NUT : </a:t>
            </a:r>
            <a:r>
              <a:rPr kumimoji="0" lang="ko-KR" altLang="en-US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오른쪽 방향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800"/>
              </a:spcAft>
              <a:buClrTx/>
              <a:buSzTx/>
              <a:buFontTx/>
              <a:buNone/>
              <a:tabLst/>
            </a:pPr>
            <a:r>
              <a:rPr kumimoji="0" lang="en-US" altLang="ko-KR" sz="1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(Bulkhead</a:t>
            </a:r>
            <a:r>
              <a:rPr kumimoji="0" lang="en-US" altLang="ko-KR" sz="1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’</a:t>
            </a:r>
            <a:r>
              <a:rPr kumimoji="0" lang="en-US" altLang="ko-KR" sz="1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s fixed nut : Right direction)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1E4EB19C-3E58-4A71-9FB3-DA2F2CA5DDA7}"/>
              </a:ext>
            </a:extLst>
          </p:cNvPr>
          <p:cNvSpPr/>
          <p:nvPr/>
        </p:nvSpPr>
        <p:spPr>
          <a:xfrm>
            <a:off x="3178924" y="4851274"/>
            <a:ext cx="891264" cy="387207"/>
          </a:xfrm>
          <a:prstGeom prst="rect">
            <a:avLst/>
          </a:prstGeom>
          <a:noFill/>
          <a:ln w="190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37B19C3C-875A-445E-8731-013602F701E6}"/>
              </a:ext>
            </a:extLst>
          </p:cNvPr>
          <p:cNvSpPr/>
          <p:nvPr/>
        </p:nvSpPr>
        <p:spPr>
          <a:xfrm>
            <a:off x="6529129" y="4851273"/>
            <a:ext cx="891264" cy="387207"/>
          </a:xfrm>
          <a:prstGeom prst="rect">
            <a:avLst/>
          </a:prstGeom>
          <a:noFill/>
          <a:ln w="190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F1FE592-BAC1-4778-98E8-5D6FEC312BE6}"/>
              </a:ext>
            </a:extLst>
          </p:cNvPr>
          <p:cNvSpPr txBox="1"/>
          <p:nvPr/>
        </p:nvSpPr>
        <p:spPr>
          <a:xfrm>
            <a:off x="4301011" y="5719930"/>
            <a:ext cx="1303978" cy="338554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길이 </a:t>
            </a:r>
            <a:r>
              <a:rPr lang="en-US" altLang="ko-KR" sz="1600" dirty="0"/>
              <a:t>: 347L</a:t>
            </a:r>
            <a:endParaRPr lang="ko-KR" altLang="en-US" sz="1600" dirty="0"/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B28B8490-3127-4FDB-877E-2605BA7F9127}"/>
              </a:ext>
            </a:extLst>
          </p:cNvPr>
          <p:cNvCxnSpPr>
            <a:cxnSpLocks/>
            <a:endCxn id="44" idx="0"/>
          </p:cNvCxnSpPr>
          <p:nvPr/>
        </p:nvCxnSpPr>
        <p:spPr>
          <a:xfrm>
            <a:off x="4953000" y="5075005"/>
            <a:ext cx="0" cy="644925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19E9A600-8A47-450B-B291-BD2657F68E01}"/>
              </a:ext>
            </a:extLst>
          </p:cNvPr>
          <p:cNvSpPr/>
          <p:nvPr/>
        </p:nvSpPr>
        <p:spPr>
          <a:xfrm>
            <a:off x="231072" y="6519446"/>
            <a:ext cx="944385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tabLst>
                <a:tab pos="2057400" algn="ctr"/>
                <a:tab pos="4114800" algn="r"/>
                <a:tab pos="2057400" algn="ctr"/>
                <a:tab pos="4414838" algn="r"/>
              </a:tabLst>
            </a:pPr>
            <a:r>
              <a:rPr lang="en-GB" altLang="ko-KR" sz="7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맑은 고딕" panose="020B0503020000020004" pitchFamily="50" charset="-127"/>
              </a:rPr>
              <a:t>Copyright © Edwards Group plc 2020</a:t>
            </a:r>
            <a:endParaRPr lang="ko-KR" altLang="ko-KR" sz="700" dirty="0">
              <a:latin typeface="Times New Roman" panose="02020603050405020304" pitchFamily="18" charset="0"/>
              <a:ea typeface="맑은 고딕" panose="020B0503020000020004" pitchFamily="50" charset="-127"/>
            </a:endParaRPr>
          </a:p>
          <a:p>
            <a:pPr algn="ctr">
              <a:tabLst>
                <a:tab pos="2057400" algn="ctr"/>
                <a:tab pos="4114800" algn="r"/>
                <a:tab pos="2057400" algn="ctr"/>
                <a:tab pos="4414838" algn="r"/>
              </a:tabLst>
            </a:pPr>
            <a:r>
              <a:rPr lang="en-GB" altLang="ko-KR" sz="7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맑은 고딕" panose="020B0503020000020004" pitchFamily="50" charset="-127"/>
              </a:rPr>
              <a:t>Company Confidential Document.  This document can only be shared with 3</a:t>
            </a:r>
            <a:r>
              <a:rPr lang="en-GB" altLang="ko-KR" sz="700" baseline="300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맑은 고딕" panose="020B0503020000020004" pitchFamily="50" charset="-127"/>
              </a:rPr>
              <a:t>rd</a:t>
            </a:r>
            <a:r>
              <a:rPr lang="en-GB" altLang="ko-KR" sz="7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맑은 고딕" panose="020B0503020000020004" pitchFamily="50" charset="-127"/>
              </a:rPr>
              <a:t> parties with the written permission of the legal department or if an NDA is in place.  If printed this document should be shredded when disposed of.</a:t>
            </a:r>
            <a:endParaRPr lang="ko-KR" altLang="ko-KR" sz="700" dirty="0">
              <a:latin typeface="Times New Roman" panose="02020603050405020304" pitchFamily="18" charset="0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102851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표 16">
            <a:extLst>
              <a:ext uri="{FF2B5EF4-FFF2-40B4-BE49-F238E27FC236}">
                <a16:creationId xmlns:a16="http://schemas.microsoft.com/office/drawing/2014/main" id="{64AD76A6-BF97-4CAB-87A5-7B494C8277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7470435"/>
              </p:ext>
            </p:extLst>
          </p:nvPr>
        </p:nvGraphicFramePr>
        <p:xfrm>
          <a:off x="119518" y="147446"/>
          <a:ext cx="9666962" cy="63333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7171">
                  <a:extLst>
                    <a:ext uri="{9D8B030D-6E8A-4147-A177-3AD203B41FA5}">
                      <a16:colId xmlns:a16="http://schemas.microsoft.com/office/drawing/2014/main" val="3253739569"/>
                    </a:ext>
                  </a:extLst>
                </a:gridCol>
                <a:gridCol w="176589">
                  <a:extLst>
                    <a:ext uri="{9D8B030D-6E8A-4147-A177-3AD203B41FA5}">
                      <a16:colId xmlns:a16="http://schemas.microsoft.com/office/drawing/2014/main" val="825821396"/>
                    </a:ext>
                  </a:extLst>
                </a:gridCol>
                <a:gridCol w="120583">
                  <a:extLst>
                    <a:ext uri="{9D8B030D-6E8A-4147-A177-3AD203B41FA5}">
                      <a16:colId xmlns:a16="http://schemas.microsoft.com/office/drawing/2014/main" val="3171329016"/>
                    </a:ext>
                  </a:extLst>
                </a:gridCol>
                <a:gridCol w="336604">
                  <a:extLst>
                    <a:ext uri="{9D8B030D-6E8A-4147-A177-3AD203B41FA5}">
                      <a16:colId xmlns:a16="http://schemas.microsoft.com/office/drawing/2014/main" val="3172448492"/>
                    </a:ext>
                  </a:extLst>
                </a:gridCol>
                <a:gridCol w="473228">
                  <a:extLst>
                    <a:ext uri="{9D8B030D-6E8A-4147-A177-3AD203B41FA5}">
                      <a16:colId xmlns:a16="http://schemas.microsoft.com/office/drawing/2014/main" val="3116983912"/>
                    </a:ext>
                  </a:extLst>
                </a:gridCol>
                <a:gridCol w="175786">
                  <a:extLst>
                    <a:ext uri="{9D8B030D-6E8A-4147-A177-3AD203B41FA5}">
                      <a16:colId xmlns:a16="http://schemas.microsoft.com/office/drawing/2014/main" val="2867862272"/>
                    </a:ext>
                  </a:extLst>
                </a:gridCol>
                <a:gridCol w="102814">
                  <a:extLst>
                    <a:ext uri="{9D8B030D-6E8A-4147-A177-3AD203B41FA5}">
                      <a16:colId xmlns:a16="http://schemas.microsoft.com/office/drawing/2014/main" val="1953060234"/>
                    </a:ext>
                  </a:extLst>
                </a:gridCol>
                <a:gridCol w="737673">
                  <a:extLst>
                    <a:ext uri="{9D8B030D-6E8A-4147-A177-3AD203B41FA5}">
                      <a16:colId xmlns:a16="http://schemas.microsoft.com/office/drawing/2014/main" val="398629596"/>
                    </a:ext>
                  </a:extLst>
                </a:gridCol>
                <a:gridCol w="140459">
                  <a:extLst>
                    <a:ext uri="{9D8B030D-6E8A-4147-A177-3AD203B41FA5}">
                      <a16:colId xmlns:a16="http://schemas.microsoft.com/office/drawing/2014/main" val="4048553269"/>
                    </a:ext>
                  </a:extLst>
                </a:gridCol>
                <a:gridCol w="161968">
                  <a:extLst>
                    <a:ext uri="{9D8B030D-6E8A-4147-A177-3AD203B41FA5}">
                      <a16:colId xmlns:a16="http://schemas.microsoft.com/office/drawing/2014/main" val="3091127642"/>
                    </a:ext>
                  </a:extLst>
                </a:gridCol>
                <a:gridCol w="485379">
                  <a:extLst>
                    <a:ext uri="{9D8B030D-6E8A-4147-A177-3AD203B41FA5}">
                      <a16:colId xmlns:a16="http://schemas.microsoft.com/office/drawing/2014/main" val="1479794387"/>
                    </a:ext>
                  </a:extLst>
                </a:gridCol>
                <a:gridCol w="331842">
                  <a:extLst>
                    <a:ext uri="{9D8B030D-6E8A-4147-A177-3AD203B41FA5}">
                      <a16:colId xmlns:a16="http://schemas.microsoft.com/office/drawing/2014/main" val="3215269691"/>
                    </a:ext>
                  </a:extLst>
                </a:gridCol>
                <a:gridCol w="817221">
                  <a:extLst>
                    <a:ext uri="{9D8B030D-6E8A-4147-A177-3AD203B41FA5}">
                      <a16:colId xmlns:a16="http://schemas.microsoft.com/office/drawing/2014/main" val="4242642920"/>
                    </a:ext>
                  </a:extLst>
                </a:gridCol>
                <a:gridCol w="430899">
                  <a:extLst>
                    <a:ext uri="{9D8B030D-6E8A-4147-A177-3AD203B41FA5}">
                      <a16:colId xmlns:a16="http://schemas.microsoft.com/office/drawing/2014/main" val="1436993564"/>
                    </a:ext>
                  </a:extLst>
                </a:gridCol>
                <a:gridCol w="594342">
                  <a:extLst>
                    <a:ext uri="{9D8B030D-6E8A-4147-A177-3AD203B41FA5}">
                      <a16:colId xmlns:a16="http://schemas.microsoft.com/office/drawing/2014/main" val="3220654505"/>
                    </a:ext>
                  </a:extLst>
                </a:gridCol>
                <a:gridCol w="985618">
                  <a:extLst>
                    <a:ext uri="{9D8B030D-6E8A-4147-A177-3AD203B41FA5}">
                      <a16:colId xmlns:a16="http://schemas.microsoft.com/office/drawing/2014/main" val="3053073729"/>
                    </a:ext>
                  </a:extLst>
                </a:gridCol>
                <a:gridCol w="102814">
                  <a:extLst>
                    <a:ext uri="{9D8B030D-6E8A-4147-A177-3AD203B41FA5}">
                      <a16:colId xmlns:a16="http://schemas.microsoft.com/office/drawing/2014/main" val="3496862969"/>
                    </a:ext>
                  </a:extLst>
                </a:gridCol>
                <a:gridCol w="1040099">
                  <a:extLst>
                    <a:ext uri="{9D8B030D-6E8A-4147-A177-3AD203B41FA5}">
                      <a16:colId xmlns:a16="http://schemas.microsoft.com/office/drawing/2014/main" val="3448398408"/>
                    </a:ext>
                  </a:extLst>
                </a:gridCol>
                <a:gridCol w="465609">
                  <a:extLst>
                    <a:ext uri="{9D8B030D-6E8A-4147-A177-3AD203B41FA5}">
                      <a16:colId xmlns:a16="http://schemas.microsoft.com/office/drawing/2014/main" val="4087358375"/>
                    </a:ext>
                  </a:extLst>
                </a:gridCol>
                <a:gridCol w="102814">
                  <a:extLst>
                    <a:ext uri="{9D8B030D-6E8A-4147-A177-3AD203B41FA5}">
                      <a16:colId xmlns:a16="http://schemas.microsoft.com/office/drawing/2014/main" val="21403367"/>
                    </a:ext>
                  </a:extLst>
                </a:gridCol>
                <a:gridCol w="1149062">
                  <a:extLst>
                    <a:ext uri="{9D8B030D-6E8A-4147-A177-3AD203B41FA5}">
                      <a16:colId xmlns:a16="http://schemas.microsoft.com/office/drawing/2014/main" val="220410917"/>
                    </a:ext>
                  </a:extLst>
                </a:gridCol>
                <a:gridCol w="438388">
                  <a:extLst>
                    <a:ext uri="{9D8B030D-6E8A-4147-A177-3AD203B41FA5}">
                      <a16:colId xmlns:a16="http://schemas.microsoft.com/office/drawing/2014/main" val="2706650489"/>
                    </a:ext>
                  </a:extLst>
                </a:gridCol>
              </a:tblGrid>
              <a:tr h="185010">
                <a:tc gridSpan="8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9144" marB="18288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c</a:t>
                      </a:r>
                      <a:endParaRPr lang="ko-KR" altLang="en-US" sz="1000"/>
                    </a:p>
                  </a:txBody>
                  <a:tcPr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SOP NO.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9144" marB="182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9144" marB="182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Title: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9144" marB="182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G3_EUV END USER PUMP MODULE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295" marR="74295" marT="9144" marB="182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4830037"/>
                  </a:ext>
                </a:extLst>
              </a:tr>
              <a:tr h="171795"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</a:t>
                      </a:r>
                    </a:p>
                  </a:txBody>
                  <a:tcPr marL="74295" marR="74295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FF66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</a:t>
                      </a:r>
                    </a:p>
                  </a:txBody>
                  <a:tcPr marL="74295" marR="74295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en-US" altLang="ko-KR" sz="14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295" marR="74295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19"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solidFill>
                            <a:schemeClr val="tx1"/>
                          </a:solidFill>
                        </a:rPr>
                        <a:t>OP0150</a:t>
                      </a:r>
                      <a:endParaRPr lang="ko-KR" alt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2454436"/>
                  </a:ext>
                </a:extLst>
              </a:tr>
              <a:tr h="132151">
                <a:tc gridSpan="3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Ref.</a:t>
                      </a:r>
                    </a:p>
                  </a:txBody>
                  <a:tcPr marL="74295" marR="74295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en-US" altLang="ko-KR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Man.Item No.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Ser.Item No.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Qty</a:t>
                      </a: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Qty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Ref.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Man.Item No.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Ser.Item No.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</a:t>
                      </a: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Qty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3922277"/>
                  </a:ext>
                </a:extLst>
              </a:tr>
              <a:tr h="132151"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rgbClr val="FF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ASSY</a:t>
                      </a:r>
                      <a:endParaRPr lang="ko-KR" altLang="en-US" sz="1000" dirty="0">
                        <a:solidFill>
                          <a:srgbClr val="FF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kern="1200" dirty="0">
                          <a:solidFill>
                            <a:srgbClr val="FF000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IE0123318</a:t>
                      </a:r>
                      <a:endParaRPr lang="ko-KR" altLang="en-US" sz="1000" kern="1200" dirty="0">
                        <a:solidFill>
                          <a:srgbClr val="FF0000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rgbClr val="FF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rgbClr val="FF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N2 FRAME MOUNT ASSY</a:t>
                      </a:r>
                      <a:endParaRPr lang="ko-KR" altLang="en-US" sz="1000" dirty="0">
                        <a:solidFill>
                          <a:srgbClr val="FF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ISO250-200 MANIFOLD TEE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rgbClr val="FF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ko-KR" altLang="en-US" sz="1000" dirty="0">
                        <a:solidFill>
                          <a:srgbClr val="FF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56520841"/>
                  </a:ext>
                </a:extLst>
              </a:tr>
              <a:tr h="132151"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rgbClr val="FF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ASSY</a:t>
                      </a:r>
                      <a:endParaRPr lang="ko-KR" altLang="en-US" sz="1000" dirty="0">
                        <a:solidFill>
                          <a:srgbClr val="FF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rgbClr val="FF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IE0123276</a:t>
                      </a:r>
                      <a:endParaRPr lang="ko-KR" altLang="en-US" sz="1000" dirty="0">
                        <a:solidFill>
                          <a:srgbClr val="FF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rgbClr val="FF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rgbClr val="FF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N2 CMN FRAME MOUNT ASSY</a:t>
                      </a:r>
                      <a:endParaRPr lang="ko-KR" altLang="en-US" sz="1000" dirty="0">
                        <a:solidFill>
                          <a:srgbClr val="FF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ISO250 BLANK FLANGE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rgbClr val="FF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ko-KR" altLang="en-US" sz="1000" dirty="0">
                        <a:solidFill>
                          <a:srgbClr val="FF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8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8856439"/>
                  </a:ext>
                </a:extLst>
              </a:tr>
              <a:tr h="132151"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ISO250 TRAPPED O-RING VITON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3966801"/>
                  </a:ext>
                </a:extLst>
              </a:tr>
              <a:tr h="132151">
                <a:tc gridSpan="5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FF6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7911635"/>
                  </a:ext>
                </a:extLst>
              </a:tr>
              <a:tr h="4738498">
                <a:tc gridSpan="7"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Instruction:</a:t>
                      </a:r>
                    </a:p>
                    <a:p>
                      <a:pPr latinLnBrk="1"/>
                      <a:endParaRPr lang="en-US" altLang="ko-KR" sz="10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  <a:p>
                      <a:pPr latinLnBrk="1"/>
                      <a:endParaRPr lang="en-US" altLang="ko-KR" sz="10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  <a:p>
                      <a:pPr marL="228600" indent="-228600">
                        <a:buFont typeface="+mj-lt"/>
                        <a:buAutoNum type="arabicPeriod"/>
                      </a:pP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그림과 같이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SRC2 ~ SRC3 Module 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두 번째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N2 Back line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에 조립하세요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.</a:t>
                      </a:r>
                      <a:b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</a:br>
                      <a:r>
                        <a:rPr lang="en-GB" altLang="ko-KR" sz="1000" dirty="0">
                          <a:solidFill>
                            <a:srgbClr val="0070C0"/>
                          </a:solidFill>
                          <a:effectLst/>
                          <a:latin typeface="Calibri (본문)"/>
                          <a:ea typeface="바탕" panose="02030600000101010101" pitchFamily="18" charset="-127"/>
                        </a:rPr>
                        <a:t>(Assemble the N2 line on the </a:t>
                      </a:r>
                      <a:r>
                        <a:rPr lang="en-US" altLang="ko-KR" sz="1000" dirty="0">
                          <a:solidFill>
                            <a:srgbClr val="0070C0"/>
                          </a:solidFill>
                          <a:effectLst/>
                          <a:latin typeface="Calibri (본문)"/>
                          <a:ea typeface="바탕" panose="02030600000101010101" pitchFamily="18" charset="-127"/>
                        </a:rPr>
                        <a:t>second</a:t>
                      </a:r>
                      <a:r>
                        <a:rPr lang="en-GB" altLang="ko-KR" sz="1000" dirty="0">
                          <a:solidFill>
                            <a:srgbClr val="0070C0"/>
                          </a:solidFill>
                          <a:effectLst/>
                          <a:latin typeface="Calibri (본문)"/>
                          <a:ea typeface="바탕" panose="02030600000101010101" pitchFamily="18" charset="-127"/>
                        </a:rPr>
                        <a:t> line of N2 back line of SRC2 ~ SRC3 module.) 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endParaRPr lang="ko-KR" altLang="ko-KR" sz="1050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74295" marR="74295" marT="37148" marB="37148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15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6913290"/>
                  </a:ext>
                </a:extLst>
              </a:tr>
              <a:tr h="326886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Page</a:t>
                      </a:r>
                    </a:p>
                  </a:txBody>
                  <a:tcPr marL="74295" marR="74295" marT="37148" marB="37148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150</a:t>
                      </a: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b="1" dirty="0"/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Issue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01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Approved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999999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SOP TEMPLATE – SINGLE LANDSCAPE v5.doc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1874398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D68178E1-7F4F-4C18-9298-7983863B4D6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293" y="174391"/>
            <a:ext cx="824386" cy="17509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F310BDC-913A-46AC-858A-0E1C1AA8E3E5}"/>
              </a:ext>
            </a:extLst>
          </p:cNvPr>
          <p:cNvSpPr txBox="1"/>
          <p:nvPr/>
        </p:nvSpPr>
        <p:spPr>
          <a:xfrm>
            <a:off x="2314248" y="1537285"/>
            <a:ext cx="1480512" cy="307777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00B050"/>
                </a:solidFill>
              </a:rPr>
              <a:t>&lt; SRC 2 ~ SRC 3  &gt;</a:t>
            </a:r>
          </a:p>
        </p:txBody>
      </p:sp>
      <p:pic>
        <p:nvPicPr>
          <p:cNvPr id="27" name="Picture 451">
            <a:extLst>
              <a:ext uri="{FF2B5EF4-FFF2-40B4-BE49-F238E27FC236}">
                <a16:creationId xmlns:a16="http://schemas.microsoft.com/office/drawing/2014/main" id="{1CDC0D45-6DE0-45E0-A9C7-2E244E92BE95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2136" y="1535941"/>
            <a:ext cx="442791" cy="422983"/>
          </a:xfrm>
          <a:prstGeom prst="rect">
            <a:avLst/>
          </a:prstGeom>
        </p:spPr>
      </p:pic>
      <p:pic>
        <p:nvPicPr>
          <p:cNvPr id="28" name="Picture 329">
            <a:extLst>
              <a:ext uri="{FF2B5EF4-FFF2-40B4-BE49-F238E27FC236}">
                <a16:creationId xmlns:a16="http://schemas.microsoft.com/office/drawing/2014/main" id="{5C0C1753-54C1-4EB4-9612-D8E07ACBF6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7311" y="1535941"/>
            <a:ext cx="413272" cy="422983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CF50753-1100-4959-A911-A59BC875DF39}"/>
              </a:ext>
            </a:extLst>
          </p:cNvPr>
          <p:cNvSpPr txBox="1"/>
          <p:nvPr/>
        </p:nvSpPr>
        <p:spPr>
          <a:xfrm>
            <a:off x="1975920" y="1551470"/>
            <a:ext cx="268448" cy="27699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2</a:t>
            </a:r>
            <a:endParaRPr lang="ko-KR" altLang="en-US" sz="12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35F6010-A52A-4231-B47E-B0863C5C615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3664" y="2152268"/>
            <a:ext cx="7791263" cy="186194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23DD55E-7DEB-4465-92C9-D4115ED5C9BB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3664" y="4175711"/>
            <a:ext cx="7791263" cy="77152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7FC12030-74DD-4E4E-B9F7-E18C8EB25222}"/>
              </a:ext>
            </a:extLst>
          </p:cNvPr>
          <p:cNvSpPr txBox="1"/>
          <p:nvPr/>
        </p:nvSpPr>
        <p:spPr>
          <a:xfrm>
            <a:off x="4147260" y="5157283"/>
            <a:ext cx="1303978" cy="338554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길이 </a:t>
            </a:r>
            <a:r>
              <a:rPr lang="en-US" altLang="ko-KR" sz="1600" dirty="0"/>
              <a:t>: 774.3L</a:t>
            </a:r>
            <a:endParaRPr lang="ko-KR" altLang="en-US" sz="1600" dirty="0"/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6D30B885-9055-44DF-AF8E-AF309D9B3F24}"/>
              </a:ext>
            </a:extLst>
          </p:cNvPr>
          <p:cNvCxnSpPr>
            <a:cxnSpLocks/>
            <a:endCxn id="23" idx="0"/>
          </p:cNvCxnSpPr>
          <p:nvPr/>
        </p:nvCxnSpPr>
        <p:spPr>
          <a:xfrm>
            <a:off x="4799249" y="4544568"/>
            <a:ext cx="0" cy="612715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CBAABBC2-60BC-4AE4-8366-C665AB645280}"/>
              </a:ext>
            </a:extLst>
          </p:cNvPr>
          <p:cNvSpPr txBox="1"/>
          <p:nvPr/>
        </p:nvSpPr>
        <p:spPr>
          <a:xfrm>
            <a:off x="1897608" y="5158376"/>
            <a:ext cx="1490472" cy="338554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길이 </a:t>
            </a:r>
            <a:r>
              <a:rPr lang="en-US" altLang="ko-KR" sz="1600" dirty="0"/>
              <a:t>: 470 MM</a:t>
            </a:r>
            <a:endParaRPr lang="ko-KR" altLang="en-US" sz="1600" dirty="0"/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3F503D47-E3F5-4409-A708-D9BE00C596DF}"/>
              </a:ext>
            </a:extLst>
          </p:cNvPr>
          <p:cNvCxnSpPr>
            <a:cxnSpLocks/>
            <a:endCxn id="25" idx="0"/>
          </p:cNvCxnSpPr>
          <p:nvPr/>
        </p:nvCxnSpPr>
        <p:spPr>
          <a:xfrm>
            <a:off x="2642844" y="4544568"/>
            <a:ext cx="0" cy="613808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3B4CB63-7821-4E05-8DAC-4A0B78B245DB}"/>
              </a:ext>
            </a:extLst>
          </p:cNvPr>
          <p:cNvSpPr/>
          <p:nvPr/>
        </p:nvSpPr>
        <p:spPr>
          <a:xfrm>
            <a:off x="3236189" y="4414457"/>
            <a:ext cx="542680" cy="260222"/>
          </a:xfrm>
          <a:prstGeom prst="rect">
            <a:avLst/>
          </a:prstGeom>
          <a:noFill/>
          <a:ln w="190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4BFB086-74EC-45DA-8A71-BDA3C770D2DD}"/>
              </a:ext>
            </a:extLst>
          </p:cNvPr>
          <p:cNvSpPr/>
          <p:nvPr/>
        </p:nvSpPr>
        <p:spPr>
          <a:xfrm>
            <a:off x="6184218" y="4413074"/>
            <a:ext cx="542680" cy="260222"/>
          </a:xfrm>
          <a:prstGeom prst="rect">
            <a:avLst/>
          </a:prstGeom>
          <a:noFill/>
          <a:ln w="190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947AED3-0832-43B9-95D7-3F371F714F95}"/>
              </a:ext>
            </a:extLst>
          </p:cNvPr>
          <p:cNvSpPr/>
          <p:nvPr/>
        </p:nvSpPr>
        <p:spPr>
          <a:xfrm>
            <a:off x="7530614" y="4413074"/>
            <a:ext cx="542680" cy="260222"/>
          </a:xfrm>
          <a:prstGeom prst="rect">
            <a:avLst/>
          </a:prstGeom>
          <a:noFill/>
          <a:ln w="190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8FC7B52-F821-4F29-B00A-0664B43DF276}"/>
              </a:ext>
            </a:extLst>
          </p:cNvPr>
          <p:cNvSpPr txBox="1"/>
          <p:nvPr/>
        </p:nvSpPr>
        <p:spPr>
          <a:xfrm>
            <a:off x="6517922" y="5152891"/>
            <a:ext cx="1303978" cy="338554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길이 </a:t>
            </a:r>
            <a:r>
              <a:rPr lang="en-US" altLang="ko-KR" sz="1600" dirty="0"/>
              <a:t>: 347.1L</a:t>
            </a:r>
            <a:endParaRPr lang="ko-KR" altLang="en-US" sz="1600" dirty="0"/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029B574B-3A0C-4674-ABB1-74EC57AB738E}"/>
              </a:ext>
            </a:extLst>
          </p:cNvPr>
          <p:cNvCxnSpPr>
            <a:cxnSpLocks/>
            <a:endCxn id="32" idx="0"/>
          </p:cNvCxnSpPr>
          <p:nvPr/>
        </p:nvCxnSpPr>
        <p:spPr>
          <a:xfrm>
            <a:off x="7169911" y="4540176"/>
            <a:ext cx="0" cy="612715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40C8D719-C6BE-4B54-97EE-3C511A98C942}"/>
              </a:ext>
            </a:extLst>
          </p:cNvPr>
          <p:cNvSpPr txBox="1"/>
          <p:nvPr/>
        </p:nvSpPr>
        <p:spPr>
          <a:xfrm>
            <a:off x="8143348" y="5146474"/>
            <a:ext cx="1490472" cy="338554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길이 </a:t>
            </a:r>
            <a:r>
              <a:rPr lang="en-US" altLang="ko-KR" sz="1600" dirty="0"/>
              <a:t>: 470 MM</a:t>
            </a:r>
            <a:endParaRPr lang="ko-KR" altLang="en-US" sz="1600" dirty="0"/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C4FA2540-A54F-41A5-B3FF-AE68653DC15A}"/>
              </a:ext>
            </a:extLst>
          </p:cNvPr>
          <p:cNvCxnSpPr>
            <a:cxnSpLocks/>
            <a:endCxn id="42" idx="0"/>
          </p:cNvCxnSpPr>
          <p:nvPr/>
        </p:nvCxnSpPr>
        <p:spPr>
          <a:xfrm>
            <a:off x="8888584" y="4532666"/>
            <a:ext cx="0" cy="613808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85BC512-A8A8-42FC-BD52-C55ECAC92E40}"/>
              </a:ext>
            </a:extLst>
          </p:cNvPr>
          <p:cNvSpPr/>
          <p:nvPr/>
        </p:nvSpPr>
        <p:spPr>
          <a:xfrm>
            <a:off x="231072" y="6519446"/>
            <a:ext cx="944385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tabLst>
                <a:tab pos="2057400" algn="ctr"/>
                <a:tab pos="4114800" algn="r"/>
                <a:tab pos="2057400" algn="ctr"/>
                <a:tab pos="4414838" algn="r"/>
              </a:tabLst>
            </a:pPr>
            <a:r>
              <a:rPr lang="en-GB" altLang="ko-KR" sz="7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맑은 고딕" panose="020B0503020000020004" pitchFamily="50" charset="-127"/>
              </a:rPr>
              <a:t>Copyright © Edwards Group plc 2020</a:t>
            </a:r>
            <a:endParaRPr lang="ko-KR" altLang="ko-KR" sz="700" dirty="0">
              <a:latin typeface="Times New Roman" panose="02020603050405020304" pitchFamily="18" charset="0"/>
              <a:ea typeface="맑은 고딕" panose="020B0503020000020004" pitchFamily="50" charset="-127"/>
            </a:endParaRPr>
          </a:p>
          <a:p>
            <a:pPr algn="ctr">
              <a:tabLst>
                <a:tab pos="2057400" algn="ctr"/>
                <a:tab pos="4114800" algn="r"/>
                <a:tab pos="2057400" algn="ctr"/>
                <a:tab pos="4414838" algn="r"/>
              </a:tabLst>
            </a:pPr>
            <a:r>
              <a:rPr lang="en-GB" altLang="ko-KR" sz="7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맑은 고딕" panose="020B0503020000020004" pitchFamily="50" charset="-127"/>
              </a:rPr>
              <a:t>Company Confidential Document.  This document can only be shared with 3</a:t>
            </a:r>
            <a:r>
              <a:rPr lang="en-GB" altLang="ko-KR" sz="700" baseline="300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맑은 고딕" panose="020B0503020000020004" pitchFamily="50" charset="-127"/>
              </a:rPr>
              <a:t>rd</a:t>
            </a:r>
            <a:r>
              <a:rPr lang="en-GB" altLang="ko-KR" sz="7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맑은 고딕" panose="020B0503020000020004" pitchFamily="50" charset="-127"/>
              </a:rPr>
              <a:t> parties with the written permission of the legal department or if an NDA is in place.  If printed this document should be shredded when disposed of.</a:t>
            </a:r>
            <a:endParaRPr lang="ko-KR" altLang="ko-KR" sz="700" dirty="0">
              <a:latin typeface="Times New Roman" panose="02020603050405020304" pitchFamily="18" charset="0"/>
              <a:ea typeface="맑은 고딕" panose="020B0503020000020004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E51DC83-8A4E-46F3-9535-DC0F76F67F28}"/>
              </a:ext>
            </a:extLst>
          </p:cNvPr>
          <p:cNvSpPr txBox="1"/>
          <p:nvPr/>
        </p:nvSpPr>
        <p:spPr>
          <a:xfrm>
            <a:off x="7204890" y="3429000"/>
            <a:ext cx="1070243" cy="338554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IE0123276</a:t>
            </a:r>
            <a:endParaRPr lang="ko-KR" altLang="en-US" sz="16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B2C1C79-84EC-4281-92E4-A8033DFF23BE}"/>
              </a:ext>
            </a:extLst>
          </p:cNvPr>
          <p:cNvSpPr txBox="1"/>
          <p:nvPr/>
        </p:nvSpPr>
        <p:spPr>
          <a:xfrm>
            <a:off x="4076518" y="3429000"/>
            <a:ext cx="1070243" cy="338554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IE0123318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4837505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표 16">
            <a:extLst>
              <a:ext uri="{FF2B5EF4-FFF2-40B4-BE49-F238E27FC236}">
                <a16:creationId xmlns:a16="http://schemas.microsoft.com/office/drawing/2014/main" id="{64AD76A6-BF97-4CAB-87A5-7B494C8277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6222231"/>
              </p:ext>
            </p:extLst>
          </p:nvPr>
        </p:nvGraphicFramePr>
        <p:xfrm>
          <a:off x="119518" y="147446"/>
          <a:ext cx="9666962" cy="63333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7171">
                  <a:extLst>
                    <a:ext uri="{9D8B030D-6E8A-4147-A177-3AD203B41FA5}">
                      <a16:colId xmlns:a16="http://schemas.microsoft.com/office/drawing/2014/main" val="3253739569"/>
                    </a:ext>
                  </a:extLst>
                </a:gridCol>
                <a:gridCol w="176589">
                  <a:extLst>
                    <a:ext uri="{9D8B030D-6E8A-4147-A177-3AD203B41FA5}">
                      <a16:colId xmlns:a16="http://schemas.microsoft.com/office/drawing/2014/main" val="825821396"/>
                    </a:ext>
                  </a:extLst>
                </a:gridCol>
                <a:gridCol w="120583">
                  <a:extLst>
                    <a:ext uri="{9D8B030D-6E8A-4147-A177-3AD203B41FA5}">
                      <a16:colId xmlns:a16="http://schemas.microsoft.com/office/drawing/2014/main" val="3171329016"/>
                    </a:ext>
                  </a:extLst>
                </a:gridCol>
                <a:gridCol w="336604">
                  <a:extLst>
                    <a:ext uri="{9D8B030D-6E8A-4147-A177-3AD203B41FA5}">
                      <a16:colId xmlns:a16="http://schemas.microsoft.com/office/drawing/2014/main" val="3172448492"/>
                    </a:ext>
                  </a:extLst>
                </a:gridCol>
                <a:gridCol w="473228">
                  <a:extLst>
                    <a:ext uri="{9D8B030D-6E8A-4147-A177-3AD203B41FA5}">
                      <a16:colId xmlns:a16="http://schemas.microsoft.com/office/drawing/2014/main" val="3116983912"/>
                    </a:ext>
                  </a:extLst>
                </a:gridCol>
                <a:gridCol w="175786">
                  <a:extLst>
                    <a:ext uri="{9D8B030D-6E8A-4147-A177-3AD203B41FA5}">
                      <a16:colId xmlns:a16="http://schemas.microsoft.com/office/drawing/2014/main" val="2867862272"/>
                    </a:ext>
                  </a:extLst>
                </a:gridCol>
                <a:gridCol w="102814">
                  <a:extLst>
                    <a:ext uri="{9D8B030D-6E8A-4147-A177-3AD203B41FA5}">
                      <a16:colId xmlns:a16="http://schemas.microsoft.com/office/drawing/2014/main" val="1953060234"/>
                    </a:ext>
                  </a:extLst>
                </a:gridCol>
                <a:gridCol w="737673">
                  <a:extLst>
                    <a:ext uri="{9D8B030D-6E8A-4147-A177-3AD203B41FA5}">
                      <a16:colId xmlns:a16="http://schemas.microsoft.com/office/drawing/2014/main" val="398629596"/>
                    </a:ext>
                  </a:extLst>
                </a:gridCol>
                <a:gridCol w="140459">
                  <a:extLst>
                    <a:ext uri="{9D8B030D-6E8A-4147-A177-3AD203B41FA5}">
                      <a16:colId xmlns:a16="http://schemas.microsoft.com/office/drawing/2014/main" val="4048553269"/>
                    </a:ext>
                  </a:extLst>
                </a:gridCol>
                <a:gridCol w="161968">
                  <a:extLst>
                    <a:ext uri="{9D8B030D-6E8A-4147-A177-3AD203B41FA5}">
                      <a16:colId xmlns:a16="http://schemas.microsoft.com/office/drawing/2014/main" val="3091127642"/>
                    </a:ext>
                  </a:extLst>
                </a:gridCol>
                <a:gridCol w="485379">
                  <a:extLst>
                    <a:ext uri="{9D8B030D-6E8A-4147-A177-3AD203B41FA5}">
                      <a16:colId xmlns:a16="http://schemas.microsoft.com/office/drawing/2014/main" val="1479794387"/>
                    </a:ext>
                  </a:extLst>
                </a:gridCol>
                <a:gridCol w="331842">
                  <a:extLst>
                    <a:ext uri="{9D8B030D-6E8A-4147-A177-3AD203B41FA5}">
                      <a16:colId xmlns:a16="http://schemas.microsoft.com/office/drawing/2014/main" val="3215269691"/>
                    </a:ext>
                  </a:extLst>
                </a:gridCol>
                <a:gridCol w="817221">
                  <a:extLst>
                    <a:ext uri="{9D8B030D-6E8A-4147-A177-3AD203B41FA5}">
                      <a16:colId xmlns:a16="http://schemas.microsoft.com/office/drawing/2014/main" val="4242642920"/>
                    </a:ext>
                  </a:extLst>
                </a:gridCol>
                <a:gridCol w="430899">
                  <a:extLst>
                    <a:ext uri="{9D8B030D-6E8A-4147-A177-3AD203B41FA5}">
                      <a16:colId xmlns:a16="http://schemas.microsoft.com/office/drawing/2014/main" val="1436993564"/>
                    </a:ext>
                  </a:extLst>
                </a:gridCol>
                <a:gridCol w="594342">
                  <a:extLst>
                    <a:ext uri="{9D8B030D-6E8A-4147-A177-3AD203B41FA5}">
                      <a16:colId xmlns:a16="http://schemas.microsoft.com/office/drawing/2014/main" val="3220654505"/>
                    </a:ext>
                  </a:extLst>
                </a:gridCol>
                <a:gridCol w="985618">
                  <a:extLst>
                    <a:ext uri="{9D8B030D-6E8A-4147-A177-3AD203B41FA5}">
                      <a16:colId xmlns:a16="http://schemas.microsoft.com/office/drawing/2014/main" val="3053073729"/>
                    </a:ext>
                  </a:extLst>
                </a:gridCol>
                <a:gridCol w="102814">
                  <a:extLst>
                    <a:ext uri="{9D8B030D-6E8A-4147-A177-3AD203B41FA5}">
                      <a16:colId xmlns:a16="http://schemas.microsoft.com/office/drawing/2014/main" val="3496862969"/>
                    </a:ext>
                  </a:extLst>
                </a:gridCol>
                <a:gridCol w="1040099">
                  <a:extLst>
                    <a:ext uri="{9D8B030D-6E8A-4147-A177-3AD203B41FA5}">
                      <a16:colId xmlns:a16="http://schemas.microsoft.com/office/drawing/2014/main" val="3448398408"/>
                    </a:ext>
                  </a:extLst>
                </a:gridCol>
                <a:gridCol w="465609">
                  <a:extLst>
                    <a:ext uri="{9D8B030D-6E8A-4147-A177-3AD203B41FA5}">
                      <a16:colId xmlns:a16="http://schemas.microsoft.com/office/drawing/2014/main" val="4087358375"/>
                    </a:ext>
                  </a:extLst>
                </a:gridCol>
                <a:gridCol w="102814">
                  <a:extLst>
                    <a:ext uri="{9D8B030D-6E8A-4147-A177-3AD203B41FA5}">
                      <a16:colId xmlns:a16="http://schemas.microsoft.com/office/drawing/2014/main" val="21403367"/>
                    </a:ext>
                  </a:extLst>
                </a:gridCol>
                <a:gridCol w="1149062">
                  <a:extLst>
                    <a:ext uri="{9D8B030D-6E8A-4147-A177-3AD203B41FA5}">
                      <a16:colId xmlns:a16="http://schemas.microsoft.com/office/drawing/2014/main" val="220410917"/>
                    </a:ext>
                  </a:extLst>
                </a:gridCol>
                <a:gridCol w="438388">
                  <a:extLst>
                    <a:ext uri="{9D8B030D-6E8A-4147-A177-3AD203B41FA5}">
                      <a16:colId xmlns:a16="http://schemas.microsoft.com/office/drawing/2014/main" val="2706650489"/>
                    </a:ext>
                  </a:extLst>
                </a:gridCol>
              </a:tblGrid>
              <a:tr h="185010">
                <a:tc gridSpan="8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9144" marB="18288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c</a:t>
                      </a:r>
                      <a:endParaRPr lang="ko-KR" altLang="en-US" sz="1000"/>
                    </a:p>
                  </a:txBody>
                  <a:tcPr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SOP NO.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9144" marB="182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9144" marB="182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Title: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9144" marB="182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G3_EUV END USER PUMP MODULE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295" marR="74295" marT="9144" marB="182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4830037"/>
                  </a:ext>
                </a:extLst>
              </a:tr>
              <a:tr h="171795"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</a:t>
                      </a:r>
                    </a:p>
                  </a:txBody>
                  <a:tcPr marL="74295" marR="74295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FF66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</a:t>
                      </a:r>
                    </a:p>
                  </a:txBody>
                  <a:tcPr marL="74295" marR="74295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en-US" altLang="ko-KR" sz="14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295" marR="74295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19"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solidFill>
                            <a:schemeClr val="tx1"/>
                          </a:solidFill>
                        </a:rPr>
                        <a:t>OP0160</a:t>
                      </a:r>
                      <a:endParaRPr lang="ko-KR" alt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2454436"/>
                  </a:ext>
                </a:extLst>
              </a:tr>
              <a:tr h="132151">
                <a:tc gridSpan="3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Ref.</a:t>
                      </a:r>
                    </a:p>
                  </a:txBody>
                  <a:tcPr marL="74295" marR="74295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en-US" altLang="ko-KR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Man.Item No.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Ser.Item No.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Qty</a:t>
                      </a: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Qty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Ref.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Man.Item No.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Ser.Item No.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</a:t>
                      </a: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Qty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3922277"/>
                  </a:ext>
                </a:extLst>
              </a:tr>
              <a:tr h="132151"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rgbClr val="FF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ASSY</a:t>
                      </a:r>
                      <a:endParaRPr lang="ko-KR" altLang="en-US" sz="1000" dirty="0">
                        <a:solidFill>
                          <a:srgbClr val="FF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kern="1200" dirty="0">
                          <a:solidFill>
                            <a:srgbClr val="FF000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IE0123317</a:t>
                      </a:r>
                      <a:endParaRPr lang="ko-KR" altLang="en-US" sz="1000" kern="1200" dirty="0">
                        <a:solidFill>
                          <a:srgbClr val="FF0000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rgbClr val="FF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rgbClr val="FF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N2 FRAME MOUNT ASSY</a:t>
                      </a:r>
                      <a:endParaRPr lang="ko-KR" altLang="en-US" sz="1000" dirty="0">
                        <a:solidFill>
                          <a:srgbClr val="FF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ISO250-200 MANIFOLD TEE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rgbClr val="FF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ko-KR" altLang="en-US" sz="1000" dirty="0">
                        <a:solidFill>
                          <a:srgbClr val="FF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56520841"/>
                  </a:ext>
                </a:extLst>
              </a:tr>
              <a:tr h="132151"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rgbClr val="FF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rgbClr val="FF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rgbClr val="FF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rgbClr val="FF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ISO250 BLANK FLANGE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rgbClr val="FF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8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8856439"/>
                  </a:ext>
                </a:extLst>
              </a:tr>
              <a:tr h="132151"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ISO250 TRAPPED O-RING VITON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3966801"/>
                  </a:ext>
                </a:extLst>
              </a:tr>
              <a:tr h="132151">
                <a:tc gridSpan="5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FF6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7911635"/>
                  </a:ext>
                </a:extLst>
              </a:tr>
              <a:tr h="4738498">
                <a:tc gridSpan="7"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Instruction:</a:t>
                      </a:r>
                    </a:p>
                    <a:p>
                      <a:pPr latinLnBrk="1"/>
                      <a:endParaRPr lang="en-US" altLang="ko-KR" sz="10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  <a:p>
                      <a:pPr latinLnBrk="1"/>
                      <a:endParaRPr lang="en-US" altLang="ko-KR" sz="10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  <a:p>
                      <a:pPr marL="228600" indent="-228600">
                        <a:buFont typeface="+mj-lt"/>
                        <a:buAutoNum type="arabicPeriod"/>
                      </a:pP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그림과 같이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SRC1 ~ FAC Module 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두 번째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N2 Back line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에 조립하세요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.</a:t>
                      </a:r>
                      <a:b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</a:br>
                      <a:r>
                        <a:rPr lang="en-GB" altLang="ko-KR" sz="1000" dirty="0">
                          <a:solidFill>
                            <a:srgbClr val="0070C0"/>
                          </a:solidFill>
                          <a:effectLst/>
                          <a:latin typeface="Calibri (본문)"/>
                          <a:ea typeface="바탕" panose="02030600000101010101" pitchFamily="18" charset="-127"/>
                        </a:rPr>
                        <a:t>(Assemble the N2 line on the </a:t>
                      </a:r>
                      <a:r>
                        <a:rPr lang="en-US" altLang="ko-KR" sz="1000" dirty="0">
                          <a:solidFill>
                            <a:srgbClr val="0070C0"/>
                          </a:solidFill>
                          <a:effectLst/>
                          <a:latin typeface="Calibri (본문)"/>
                          <a:ea typeface="바탕" panose="02030600000101010101" pitchFamily="18" charset="-127"/>
                        </a:rPr>
                        <a:t>second</a:t>
                      </a:r>
                      <a:r>
                        <a:rPr lang="en-GB" altLang="ko-KR" sz="1000" dirty="0">
                          <a:solidFill>
                            <a:srgbClr val="0070C0"/>
                          </a:solidFill>
                          <a:effectLst/>
                          <a:latin typeface="Calibri (본문)"/>
                          <a:ea typeface="바탕" panose="02030600000101010101" pitchFamily="18" charset="-127"/>
                        </a:rPr>
                        <a:t> line of N2 back line of SRC1 ~ FAC module.) 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endParaRPr lang="ko-KR" altLang="ko-KR" sz="1050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74295" marR="74295" marT="37148" marB="37148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15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6913290"/>
                  </a:ext>
                </a:extLst>
              </a:tr>
              <a:tr h="326886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Page</a:t>
                      </a:r>
                    </a:p>
                  </a:txBody>
                  <a:tcPr marL="74295" marR="74295" marT="37148" marB="37148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160</a:t>
                      </a: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b="1" dirty="0"/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Issue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01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Approved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999999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SOP TEMPLATE – SINGLE LANDSCAPE v5.doc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1874398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D68178E1-7F4F-4C18-9298-7983863B4D6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293" y="174391"/>
            <a:ext cx="824386" cy="17509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F310BDC-913A-46AC-858A-0E1C1AA8E3E5}"/>
              </a:ext>
            </a:extLst>
          </p:cNvPr>
          <p:cNvSpPr txBox="1"/>
          <p:nvPr/>
        </p:nvSpPr>
        <p:spPr>
          <a:xfrm>
            <a:off x="2314248" y="1537285"/>
            <a:ext cx="1480512" cy="307777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00B050"/>
                </a:solidFill>
              </a:rPr>
              <a:t>&lt; SRC 1 ~ FAC  &gt;</a:t>
            </a:r>
          </a:p>
        </p:txBody>
      </p:sp>
      <p:pic>
        <p:nvPicPr>
          <p:cNvPr id="27" name="Picture 451">
            <a:extLst>
              <a:ext uri="{FF2B5EF4-FFF2-40B4-BE49-F238E27FC236}">
                <a16:creationId xmlns:a16="http://schemas.microsoft.com/office/drawing/2014/main" id="{1CDC0D45-6DE0-45E0-A9C7-2E244E92BE95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2136" y="1535941"/>
            <a:ext cx="442791" cy="422983"/>
          </a:xfrm>
          <a:prstGeom prst="rect">
            <a:avLst/>
          </a:prstGeom>
        </p:spPr>
      </p:pic>
      <p:pic>
        <p:nvPicPr>
          <p:cNvPr id="28" name="Picture 329">
            <a:extLst>
              <a:ext uri="{FF2B5EF4-FFF2-40B4-BE49-F238E27FC236}">
                <a16:creationId xmlns:a16="http://schemas.microsoft.com/office/drawing/2014/main" id="{5C0C1753-54C1-4EB4-9612-D8E07ACBF6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7311" y="1535941"/>
            <a:ext cx="413272" cy="422983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CF50753-1100-4959-A911-A59BC875DF39}"/>
              </a:ext>
            </a:extLst>
          </p:cNvPr>
          <p:cNvSpPr txBox="1"/>
          <p:nvPr/>
        </p:nvSpPr>
        <p:spPr>
          <a:xfrm>
            <a:off x="1975920" y="1551470"/>
            <a:ext cx="268448" cy="27699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2</a:t>
            </a:r>
            <a:endParaRPr lang="ko-KR" altLang="en-US" sz="1200" dirty="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85BC512-A8A8-42FC-BD52-C55ECAC92E40}"/>
              </a:ext>
            </a:extLst>
          </p:cNvPr>
          <p:cNvSpPr/>
          <p:nvPr/>
        </p:nvSpPr>
        <p:spPr>
          <a:xfrm>
            <a:off x="231072" y="6519446"/>
            <a:ext cx="944385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tabLst>
                <a:tab pos="2057400" algn="ctr"/>
                <a:tab pos="4114800" algn="r"/>
                <a:tab pos="2057400" algn="ctr"/>
                <a:tab pos="4414838" algn="r"/>
              </a:tabLst>
            </a:pPr>
            <a:r>
              <a:rPr lang="en-GB" altLang="ko-KR" sz="7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맑은 고딕" panose="020B0503020000020004" pitchFamily="50" charset="-127"/>
              </a:rPr>
              <a:t>Copyright © Edwards Group plc 2020</a:t>
            </a:r>
            <a:endParaRPr lang="ko-KR" altLang="ko-KR" sz="700" dirty="0">
              <a:latin typeface="Times New Roman" panose="02020603050405020304" pitchFamily="18" charset="0"/>
              <a:ea typeface="맑은 고딕" panose="020B0503020000020004" pitchFamily="50" charset="-127"/>
            </a:endParaRPr>
          </a:p>
          <a:p>
            <a:pPr algn="ctr">
              <a:tabLst>
                <a:tab pos="2057400" algn="ctr"/>
                <a:tab pos="4114800" algn="r"/>
                <a:tab pos="2057400" algn="ctr"/>
                <a:tab pos="4414838" algn="r"/>
              </a:tabLst>
            </a:pPr>
            <a:r>
              <a:rPr lang="en-GB" altLang="ko-KR" sz="7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맑은 고딕" panose="020B0503020000020004" pitchFamily="50" charset="-127"/>
              </a:rPr>
              <a:t>Company Confidential Document.  This document can only be shared with 3</a:t>
            </a:r>
            <a:r>
              <a:rPr lang="en-GB" altLang="ko-KR" sz="700" baseline="300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맑은 고딕" panose="020B0503020000020004" pitchFamily="50" charset="-127"/>
              </a:rPr>
              <a:t>rd</a:t>
            </a:r>
            <a:r>
              <a:rPr lang="en-GB" altLang="ko-KR" sz="7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맑은 고딕" panose="020B0503020000020004" pitchFamily="50" charset="-127"/>
              </a:rPr>
              <a:t> parties with the written permission of the legal department or if an NDA is in place.  If printed this document should be shredded when disposed of.</a:t>
            </a:r>
            <a:endParaRPr lang="ko-KR" altLang="ko-KR" sz="700" dirty="0">
              <a:latin typeface="Times New Roman" panose="02020603050405020304" pitchFamily="18" charset="0"/>
              <a:ea typeface="맑은 고딕" panose="020B0503020000020004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CE54247-2304-4EB4-B55F-33B3F81D1314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5920" y="2130833"/>
            <a:ext cx="7699007" cy="201139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3F4E331-BD8D-42CB-8CA5-66CCC80E8652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5920" y="4355554"/>
            <a:ext cx="7699007" cy="737654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0CE6EFF1-520D-4059-BC7A-CAD6A6A01570}"/>
              </a:ext>
            </a:extLst>
          </p:cNvPr>
          <p:cNvSpPr txBox="1"/>
          <p:nvPr/>
        </p:nvSpPr>
        <p:spPr>
          <a:xfrm>
            <a:off x="3794760" y="5339003"/>
            <a:ext cx="1303978" cy="338554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길이 </a:t>
            </a:r>
            <a:r>
              <a:rPr lang="en-US" altLang="ko-KR" sz="1600" dirty="0"/>
              <a:t>: 701.5L</a:t>
            </a:r>
            <a:endParaRPr lang="ko-KR" altLang="en-US" sz="1600" dirty="0"/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3C35C354-DEE4-46DB-9935-3ECD8FAF9F7A}"/>
              </a:ext>
            </a:extLst>
          </p:cNvPr>
          <p:cNvCxnSpPr>
            <a:cxnSpLocks/>
            <a:endCxn id="34" idx="0"/>
          </p:cNvCxnSpPr>
          <p:nvPr/>
        </p:nvCxnSpPr>
        <p:spPr>
          <a:xfrm>
            <a:off x="4446749" y="4726288"/>
            <a:ext cx="0" cy="612715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F97E1CB7-A5EF-4F76-A843-E0612BF3A9B2}"/>
              </a:ext>
            </a:extLst>
          </p:cNvPr>
          <p:cNvSpPr/>
          <p:nvPr/>
        </p:nvSpPr>
        <p:spPr>
          <a:xfrm>
            <a:off x="2128432" y="4594093"/>
            <a:ext cx="542680" cy="260222"/>
          </a:xfrm>
          <a:prstGeom prst="rect">
            <a:avLst/>
          </a:prstGeom>
          <a:noFill/>
          <a:ln w="190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5F7CE334-50F6-41B2-A607-337CC4F0CBD0}"/>
              </a:ext>
            </a:extLst>
          </p:cNvPr>
          <p:cNvSpPr/>
          <p:nvPr/>
        </p:nvSpPr>
        <p:spPr>
          <a:xfrm>
            <a:off x="6789498" y="4594093"/>
            <a:ext cx="542680" cy="260222"/>
          </a:xfrm>
          <a:prstGeom prst="rect">
            <a:avLst/>
          </a:prstGeom>
          <a:noFill/>
          <a:ln w="190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A9760507-2297-4F25-992C-85C164B56190}"/>
              </a:ext>
            </a:extLst>
          </p:cNvPr>
          <p:cNvSpPr/>
          <p:nvPr/>
        </p:nvSpPr>
        <p:spPr>
          <a:xfrm>
            <a:off x="8960796" y="4594093"/>
            <a:ext cx="542680" cy="260222"/>
          </a:xfrm>
          <a:prstGeom prst="rect">
            <a:avLst/>
          </a:prstGeom>
          <a:noFill/>
          <a:ln w="190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C68286B-5A18-4D3C-BF58-CEEF4CB39F5E}"/>
              </a:ext>
            </a:extLst>
          </p:cNvPr>
          <p:cNvSpPr txBox="1"/>
          <p:nvPr/>
        </p:nvSpPr>
        <p:spPr>
          <a:xfrm>
            <a:off x="7584807" y="5339003"/>
            <a:ext cx="1303978" cy="338554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길이 </a:t>
            </a:r>
            <a:r>
              <a:rPr lang="en-US" altLang="ko-KR" sz="1600" dirty="0"/>
              <a:t>: 347.1L</a:t>
            </a:r>
            <a:endParaRPr lang="ko-KR" altLang="en-US" sz="1600" dirty="0"/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E07971A0-7C70-42C2-B9D2-E7A23A53F568}"/>
              </a:ext>
            </a:extLst>
          </p:cNvPr>
          <p:cNvCxnSpPr>
            <a:cxnSpLocks/>
            <a:endCxn id="41" idx="0"/>
          </p:cNvCxnSpPr>
          <p:nvPr/>
        </p:nvCxnSpPr>
        <p:spPr>
          <a:xfrm>
            <a:off x="8236796" y="4726288"/>
            <a:ext cx="0" cy="612715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8165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표 16">
            <a:extLst>
              <a:ext uri="{FF2B5EF4-FFF2-40B4-BE49-F238E27FC236}">
                <a16:creationId xmlns:a16="http://schemas.microsoft.com/office/drawing/2014/main" id="{64AD76A6-BF97-4CAB-87A5-7B494C8277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2521826"/>
              </p:ext>
            </p:extLst>
          </p:nvPr>
        </p:nvGraphicFramePr>
        <p:xfrm>
          <a:off x="119518" y="147446"/>
          <a:ext cx="9666962" cy="63333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7171">
                  <a:extLst>
                    <a:ext uri="{9D8B030D-6E8A-4147-A177-3AD203B41FA5}">
                      <a16:colId xmlns:a16="http://schemas.microsoft.com/office/drawing/2014/main" val="3253739569"/>
                    </a:ext>
                  </a:extLst>
                </a:gridCol>
                <a:gridCol w="176589">
                  <a:extLst>
                    <a:ext uri="{9D8B030D-6E8A-4147-A177-3AD203B41FA5}">
                      <a16:colId xmlns:a16="http://schemas.microsoft.com/office/drawing/2014/main" val="825821396"/>
                    </a:ext>
                  </a:extLst>
                </a:gridCol>
                <a:gridCol w="120583">
                  <a:extLst>
                    <a:ext uri="{9D8B030D-6E8A-4147-A177-3AD203B41FA5}">
                      <a16:colId xmlns:a16="http://schemas.microsoft.com/office/drawing/2014/main" val="3171329016"/>
                    </a:ext>
                  </a:extLst>
                </a:gridCol>
                <a:gridCol w="336604">
                  <a:extLst>
                    <a:ext uri="{9D8B030D-6E8A-4147-A177-3AD203B41FA5}">
                      <a16:colId xmlns:a16="http://schemas.microsoft.com/office/drawing/2014/main" val="3172448492"/>
                    </a:ext>
                  </a:extLst>
                </a:gridCol>
                <a:gridCol w="473228">
                  <a:extLst>
                    <a:ext uri="{9D8B030D-6E8A-4147-A177-3AD203B41FA5}">
                      <a16:colId xmlns:a16="http://schemas.microsoft.com/office/drawing/2014/main" val="3116983912"/>
                    </a:ext>
                  </a:extLst>
                </a:gridCol>
                <a:gridCol w="175786">
                  <a:extLst>
                    <a:ext uri="{9D8B030D-6E8A-4147-A177-3AD203B41FA5}">
                      <a16:colId xmlns:a16="http://schemas.microsoft.com/office/drawing/2014/main" val="2867862272"/>
                    </a:ext>
                  </a:extLst>
                </a:gridCol>
                <a:gridCol w="102814">
                  <a:extLst>
                    <a:ext uri="{9D8B030D-6E8A-4147-A177-3AD203B41FA5}">
                      <a16:colId xmlns:a16="http://schemas.microsoft.com/office/drawing/2014/main" val="1953060234"/>
                    </a:ext>
                  </a:extLst>
                </a:gridCol>
                <a:gridCol w="737673">
                  <a:extLst>
                    <a:ext uri="{9D8B030D-6E8A-4147-A177-3AD203B41FA5}">
                      <a16:colId xmlns:a16="http://schemas.microsoft.com/office/drawing/2014/main" val="398629596"/>
                    </a:ext>
                  </a:extLst>
                </a:gridCol>
                <a:gridCol w="140459">
                  <a:extLst>
                    <a:ext uri="{9D8B030D-6E8A-4147-A177-3AD203B41FA5}">
                      <a16:colId xmlns:a16="http://schemas.microsoft.com/office/drawing/2014/main" val="4048553269"/>
                    </a:ext>
                  </a:extLst>
                </a:gridCol>
                <a:gridCol w="161968">
                  <a:extLst>
                    <a:ext uri="{9D8B030D-6E8A-4147-A177-3AD203B41FA5}">
                      <a16:colId xmlns:a16="http://schemas.microsoft.com/office/drawing/2014/main" val="3091127642"/>
                    </a:ext>
                  </a:extLst>
                </a:gridCol>
                <a:gridCol w="485379">
                  <a:extLst>
                    <a:ext uri="{9D8B030D-6E8A-4147-A177-3AD203B41FA5}">
                      <a16:colId xmlns:a16="http://schemas.microsoft.com/office/drawing/2014/main" val="1479794387"/>
                    </a:ext>
                  </a:extLst>
                </a:gridCol>
                <a:gridCol w="331842">
                  <a:extLst>
                    <a:ext uri="{9D8B030D-6E8A-4147-A177-3AD203B41FA5}">
                      <a16:colId xmlns:a16="http://schemas.microsoft.com/office/drawing/2014/main" val="3215269691"/>
                    </a:ext>
                  </a:extLst>
                </a:gridCol>
                <a:gridCol w="817221">
                  <a:extLst>
                    <a:ext uri="{9D8B030D-6E8A-4147-A177-3AD203B41FA5}">
                      <a16:colId xmlns:a16="http://schemas.microsoft.com/office/drawing/2014/main" val="4242642920"/>
                    </a:ext>
                  </a:extLst>
                </a:gridCol>
                <a:gridCol w="430899">
                  <a:extLst>
                    <a:ext uri="{9D8B030D-6E8A-4147-A177-3AD203B41FA5}">
                      <a16:colId xmlns:a16="http://schemas.microsoft.com/office/drawing/2014/main" val="1436993564"/>
                    </a:ext>
                  </a:extLst>
                </a:gridCol>
                <a:gridCol w="594342">
                  <a:extLst>
                    <a:ext uri="{9D8B030D-6E8A-4147-A177-3AD203B41FA5}">
                      <a16:colId xmlns:a16="http://schemas.microsoft.com/office/drawing/2014/main" val="3220654505"/>
                    </a:ext>
                  </a:extLst>
                </a:gridCol>
                <a:gridCol w="985618">
                  <a:extLst>
                    <a:ext uri="{9D8B030D-6E8A-4147-A177-3AD203B41FA5}">
                      <a16:colId xmlns:a16="http://schemas.microsoft.com/office/drawing/2014/main" val="3053073729"/>
                    </a:ext>
                  </a:extLst>
                </a:gridCol>
                <a:gridCol w="102814">
                  <a:extLst>
                    <a:ext uri="{9D8B030D-6E8A-4147-A177-3AD203B41FA5}">
                      <a16:colId xmlns:a16="http://schemas.microsoft.com/office/drawing/2014/main" val="3496862969"/>
                    </a:ext>
                  </a:extLst>
                </a:gridCol>
                <a:gridCol w="1040099">
                  <a:extLst>
                    <a:ext uri="{9D8B030D-6E8A-4147-A177-3AD203B41FA5}">
                      <a16:colId xmlns:a16="http://schemas.microsoft.com/office/drawing/2014/main" val="3448398408"/>
                    </a:ext>
                  </a:extLst>
                </a:gridCol>
                <a:gridCol w="465609">
                  <a:extLst>
                    <a:ext uri="{9D8B030D-6E8A-4147-A177-3AD203B41FA5}">
                      <a16:colId xmlns:a16="http://schemas.microsoft.com/office/drawing/2014/main" val="4087358375"/>
                    </a:ext>
                  </a:extLst>
                </a:gridCol>
                <a:gridCol w="102814">
                  <a:extLst>
                    <a:ext uri="{9D8B030D-6E8A-4147-A177-3AD203B41FA5}">
                      <a16:colId xmlns:a16="http://schemas.microsoft.com/office/drawing/2014/main" val="21403367"/>
                    </a:ext>
                  </a:extLst>
                </a:gridCol>
                <a:gridCol w="1149062">
                  <a:extLst>
                    <a:ext uri="{9D8B030D-6E8A-4147-A177-3AD203B41FA5}">
                      <a16:colId xmlns:a16="http://schemas.microsoft.com/office/drawing/2014/main" val="220410917"/>
                    </a:ext>
                  </a:extLst>
                </a:gridCol>
                <a:gridCol w="438388">
                  <a:extLst>
                    <a:ext uri="{9D8B030D-6E8A-4147-A177-3AD203B41FA5}">
                      <a16:colId xmlns:a16="http://schemas.microsoft.com/office/drawing/2014/main" val="2706650489"/>
                    </a:ext>
                  </a:extLst>
                </a:gridCol>
              </a:tblGrid>
              <a:tr h="185010">
                <a:tc gridSpan="8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9144" marB="18288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c</a:t>
                      </a:r>
                      <a:endParaRPr lang="ko-KR" altLang="en-US" sz="1000"/>
                    </a:p>
                  </a:txBody>
                  <a:tcPr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SOP NO.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9144" marB="182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9144" marB="182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Title: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9144" marB="182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G3_EUV END USER PUMP MODULE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295" marR="74295" marT="9144" marB="182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4830037"/>
                  </a:ext>
                </a:extLst>
              </a:tr>
              <a:tr h="171795"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</a:t>
                      </a:r>
                    </a:p>
                  </a:txBody>
                  <a:tcPr marL="74295" marR="74295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FF66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</a:t>
                      </a:r>
                    </a:p>
                  </a:txBody>
                  <a:tcPr marL="74295" marR="74295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en-US" altLang="ko-KR" sz="14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295" marR="74295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19"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solidFill>
                            <a:schemeClr val="tx1"/>
                          </a:solidFill>
                        </a:rPr>
                        <a:t>OP0170</a:t>
                      </a:r>
                      <a:endParaRPr lang="ko-KR" alt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2454436"/>
                  </a:ext>
                </a:extLst>
              </a:tr>
              <a:tr h="132151">
                <a:tc gridSpan="3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Ref.</a:t>
                      </a:r>
                    </a:p>
                  </a:txBody>
                  <a:tcPr marL="74295" marR="74295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en-US" altLang="ko-KR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Man.Item No.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Ser.Item No.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Qty</a:t>
                      </a: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Qty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Ref.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Man.Item No.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Ser.Item No.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</a:t>
                      </a: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Qty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3922277"/>
                  </a:ext>
                </a:extLst>
              </a:tr>
              <a:tr h="132151"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rgbClr val="FF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ASSY</a:t>
                      </a:r>
                      <a:endParaRPr lang="ko-KR" altLang="en-US" sz="1000" dirty="0">
                        <a:solidFill>
                          <a:srgbClr val="FF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kern="1200" dirty="0">
                          <a:solidFill>
                            <a:srgbClr val="FF000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IE0123319</a:t>
                      </a:r>
                      <a:endParaRPr lang="ko-KR" altLang="en-US" sz="1000" kern="1200" dirty="0">
                        <a:solidFill>
                          <a:srgbClr val="FF0000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rgbClr val="FF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rgbClr val="FF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½ INCH N2 TUBE COMMON ASSY</a:t>
                      </a:r>
                      <a:endParaRPr lang="ko-KR" altLang="en-US" sz="1000" dirty="0">
                        <a:solidFill>
                          <a:srgbClr val="FF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ISO250-200 MANIFOLD TEE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rgbClr val="FF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ko-KR" altLang="en-US" sz="1000" dirty="0">
                        <a:solidFill>
                          <a:srgbClr val="FF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56520841"/>
                  </a:ext>
                </a:extLst>
              </a:tr>
              <a:tr h="132151"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rgbClr val="FF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ASSY</a:t>
                      </a:r>
                      <a:endParaRPr lang="ko-KR" altLang="en-US" sz="1000" dirty="0">
                        <a:solidFill>
                          <a:srgbClr val="FF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rgbClr val="FF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IE0123272</a:t>
                      </a:r>
                      <a:endParaRPr lang="ko-KR" altLang="en-US" sz="1000" dirty="0">
                        <a:solidFill>
                          <a:srgbClr val="FF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rgbClr val="FF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rgbClr val="FF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N2 FRAME MOUNT ASSY</a:t>
                      </a:r>
                      <a:endParaRPr lang="ko-KR" altLang="en-US" sz="1000" dirty="0">
                        <a:solidFill>
                          <a:srgbClr val="FF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ISO250 BLANK FLANGE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rgbClr val="FF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ko-KR" altLang="en-US" sz="1000" dirty="0">
                        <a:solidFill>
                          <a:srgbClr val="FF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8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8856439"/>
                  </a:ext>
                </a:extLst>
              </a:tr>
              <a:tr h="132151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rgbClr val="FF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ASSY</a:t>
                      </a:r>
                      <a:endParaRPr lang="ko-KR" altLang="en-US" sz="1000" dirty="0">
                        <a:solidFill>
                          <a:srgbClr val="FF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rgbClr val="FF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IE0123071</a:t>
                      </a:r>
                      <a:endParaRPr lang="ko-KR" altLang="en-US" sz="1000" dirty="0">
                        <a:solidFill>
                          <a:srgbClr val="FF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rgbClr val="FF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rgbClr val="FF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END USER SRC N2 COM ASSY</a:t>
                      </a:r>
                      <a:endParaRPr lang="ko-KR" altLang="en-US" sz="1000" dirty="0">
                        <a:solidFill>
                          <a:srgbClr val="FF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ISO250 TRAPPED O-RING VITON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rgbClr val="FF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ko-KR" altLang="en-US" sz="1000" dirty="0">
                        <a:solidFill>
                          <a:srgbClr val="FF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3966801"/>
                  </a:ext>
                </a:extLst>
              </a:tr>
              <a:tr h="132151">
                <a:tc gridSpan="5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FF6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7911635"/>
                  </a:ext>
                </a:extLst>
              </a:tr>
              <a:tr h="4738498">
                <a:tc gridSpan="7"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Instruction:</a:t>
                      </a:r>
                    </a:p>
                    <a:p>
                      <a:pPr latinLnBrk="1"/>
                      <a:endParaRPr lang="en-US" altLang="ko-KR" sz="10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  <a:p>
                      <a:pPr latinLnBrk="1"/>
                      <a:endParaRPr lang="en-US" altLang="ko-KR" sz="10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  <a:p>
                      <a:pPr marL="228600" indent="-228600">
                        <a:buFont typeface="+mj-lt"/>
                        <a:buAutoNum type="arabicPeriod"/>
                      </a:pP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그림과 같이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SRC4 Module 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세 번째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N2 Back line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에 조립하세요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.</a:t>
                      </a:r>
                      <a:b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</a:br>
                      <a:r>
                        <a:rPr lang="en-GB" altLang="ko-KR" sz="1000" dirty="0">
                          <a:solidFill>
                            <a:srgbClr val="0070C0"/>
                          </a:solidFill>
                          <a:effectLst/>
                          <a:latin typeface="Calibri (본문)"/>
                          <a:ea typeface="바탕" panose="02030600000101010101" pitchFamily="18" charset="-127"/>
                        </a:rPr>
                        <a:t>(Assemble the N2 line on the </a:t>
                      </a:r>
                      <a:r>
                        <a:rPr lang="en-US" altLang="ko-KR" sz="1000" dirty="0">
                          <a:solidFill>
                            <a:srgbClr val="0070C0"/>
                          </a:solidFill>
                          <a:effectLst/>
                          <a:latin typeface="Calibri (본문)"/>
                          <a:ea typeface="바탕" panose="02030600000101010101" pitchFamily="18" charset="-127"/>
                        </a:rPr>
                        <a:t>third</a:t>
                      </a:r>
                      <a:r>
                        <a:rPr lang="en-GB" altLang="ko-KR" sz="1000" dirty="0">
                          <a:solidFill>
                            <a:srgbClr val="0070C0"/>
                          </a:solidFill>
                          <a:effectLst/>
                          <a:latin typeface="Calibri (본문)"/>
                          <a:ea typeface="바탕" panose="02030600000101010101" pitchFamily="18" charset="-127"/>
                        </a:rPr>
                        <a:t> line of N2 back line of SRC4 module.) 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endParaRPr lang="ko-KR" altLang="ko-KR" sz="1050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74295" marR="74295" marT="37148" marB="37148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15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6913290"/>
                  </a:ext>
                </a:extLst>
              </a:tr>
              <a:tr h="326886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Page</a:t>
                      </a:r>
                    </a:p>
                  </a:txBody>
                  <a:tcPr marL="74295" marR="74295" marT="37148" marB="37148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170</a:t>
                      </a: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b="1" dirty="0"/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Issue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01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Approved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999999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SOP TEMPLATE – SINGLE LANDSCAPE v5.doc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1874398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D68178E1-7F4F-4C18-9298-7983863B4D6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293" y="174391"/>
            <a:ext cx="824386" cy="17509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F310BDC-913A-46AC-858A-0E1C1AA8E3E5}"/>
              </a:ext>
            </a:extLst>
          </p:cNvPr>
          <p:cNvSpPr txBox="1"/>
          <p:nvPr/>
        </p:nvSpPr>
        <p:spPr>
          <a:xfrm>
            <a:off x="2314248" y="1537285"/>
            <a:ext cx="1480512" cy="307777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00B050"/>
                </a:solidFill>
              </a:rPr>
              <a:t>&lt; SRC 4  &gt;</a:t>
            </a:r>
          </a:p>
        </p:txBody>
      </p:sp>
      <p:pic>
        <p:nvPicPr>
          <p:cNvPr id="27" name="Picture 451">
            <a:extLst>
              <a:ext uri="{FF2B5EF4-FFF2-40B4-BE49-F238E27FC236}">
                <a16:creationId xmlns:a16="http://schemas.microsoft.com/office/drawing/2014/main" id="{1CDC0D45-6DE0-45E0-A9C7-2E244E92BE95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2136" y="1535941"/>
            <a:ext cx="442791" cy="422983"/>
          </a:xfrm>
          <a:prstGeom prst="rect">
            <a:avLst/>
          </a:prstGeom>
        </p:spPr>
      </p:pic>
      <p:pic>
        <p:nvPicPr>
          <p:cNvPr id="28" name="Picture 329">
            <a:extLst>
              <a:ext uri="{FF2B5EF4-FFF2-40B4-BE49-F238E27FC236}">
                <a16:creationId xmlns:a16="http://schemas.microsoft.com/office/drawing/2014/main" id="{5C0C1753-54C1-4EB4-9612-D8E07ACBF6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7311" y="1535941"/>
            <a:ext cx="413272" cy="422983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8F51EF69-8E8F-474C-9849-113F41921E93}"/>
              </a:ext>
            </a:extLst>
          </p:cNvPr>
          <p:cNvSpPr/>
          <p:nvPr/>
        </p:nvSpPr>
        <p:spPr>
          <a:xfrm>
            <a:off x="231072" y="6519446"/>
            <a:ext cx="944385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tabLst>
                <a:tab pos="2057400" algn="ctr"/>
                <a:tab pos="4114800" algn="r"/>
                <a:tab pos="2057400" algn="ctr"/>
                <a:tab pos="4414838" algn="r"/>
              </a:tabLst>
            </a:pPr>
            <a:r>
              <a:rPr lang="en-GB" altLang="ko-KR" sz="7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맑은 고딕" panose="020B0503020000020004" pitchFamily="50" charset="-127"/>
              </a:rPr>
              <a:t>Copyright © Edwards Group plc 2020</a:t>
            </a:r>
            <a:endParaRPr lang="ko-KR" altLang="ko-KR" sz="700" dirty="0">
              <a:latin typeface="Times New Roman" panose="02020603050405020304" pitchFamily="18" charset="0"/>
              <a:ea typeface="맑은 고딕" panose="020B0503020000020004" pitchFamily="50" charset="-127"/>
            </a:endParaRPr>
          </a:p>
          <a:p>
            <a:pPr algn="ctr">
              <a:tabLst>
                <a:tab pos="2057400" algn="ctr"/>
                <a:tab pos="4114800" algn="r"/>
                <a:tab pos="2057400" algn="ctr"/>
                <a:tab pos="4414838" algn="r"/>
              </a:tabLst>
            </a:pPr>
            <a:r>
              <a:rPr lang="en-GB" altLang="ko-KR" sz="7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맑은 고딕" panose="020B0503020000020004" pitchFamily="50" charset="-127"/>
              </a:rPr>
              <a:t>Company Confidential Document.  This document can only be shared with 3</a:t>
            </a:r>
            <a:r>
              <a:rPr lang="en-GB" altLang="ko-KR" sz="700" baseline="300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맑은 고딕" panose="020B0503020000020004" pitchFamily="50" charset="-127"/>
              </a:rPr>
              <a:t>rd</a:t>
            </a:r>
            <a:r>
              <a:rPr lang="en-GB" altLang="ko-KR" sz="7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맑은 고딕" panose="020B0503020000020004" pitchFamily="50" charset="-127"/>
              </a:rPr>
              <a:t> parties with the written permission of the legal department or if an NDA is in place.  If printed this document should be shredded when disposed of.</a:t>
            </a:r>
            <a:endParaRPr lang="ko-KR" altLang="ko-KR" sz="700" dirty="0">
              <a:latin typeface="Times New Roman" panose="02020603050405020304" pitchFamily="18" charset="0"/>
              <a:ea typeface="맑은 고딕" panose="020B0503020000020004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D6A9FE0-DB18-429F-AC2B-45B04C9D7049}"/>
              </a:ext>
            </a:extLst>
          </p:cNvPr>
          <p:cNvSpPr txBox="1"/>
          <p:nvPr/>
        </p:nvSpPr>
        <p:spPr>
          <a:xfrm>
            <a:off x="1975920" y="1551470"/>
            <a:ext cx="268448" cy="276999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3</a:t>
            </a:r>
            <a:endParaRPr lang="ko-KR" altLang="en-US" sz="12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99988BF-CF87-40B4-9D94-7D4A0FC78E91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5920" y="2075676"/>
            <a:ext cx="7699007" cy="192025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8D3B369-B8A4-48D5-BCE7-C5BCC05C41D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5921" y="4226542"/>
            <a:ext cx="7699006" cy="88582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3412C30-EC51-4DD2-B4EF-32B52791119B}"/>
              </a:ext>
            </a:extLst>
          </p:cNvPr>
          <p:cNvSpPr txBox="1"/>
          <p:nvPr/>
        </p:nvSpPr>
        <p:spPr>
          <a:xfrm>
            <a:off x="3394664" y="5228601"/>
            <a:ext cx="1303978" cy="338554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길이 </a:t>
            </a:r>
            <a:r>
              <a:rPr lang="en-US" altLang="ko-KR" sz="1600" dirty="0"/>
              <a:t>: 110.4L</a:t>
            </a:r>
            <a:endParaRPr lang="ko-KR" altLang="en-US" sz="1600" dirty="0"/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B21FF527-F88D-45CF-8F7C-E7E72C8F4876}"/>
              </a:ext>
            </a:extLst>
          </p:cNvPr>
          <p:cNvCxnSpPr>
            <a:cxnSpLocks/>
            <a:endCxn id="19" idx="0"/>
          </p:cNvCxnSpPr>
          <p:nvPr/>
        </p:nvCxnSpPr>
        <p:spPr>
          <a:xfrm>
            <a:off x="3582401" y="4663440"/>
            <a:ext cx="464252" cy="565161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DE62570-93E6-42CB-BE03-CF6F38F43FC9}"/>
              </a:ext>
            </a:extLst>
          </p:cNvPr>
          <p:cNvSpPr/>
          <p:nvPr/>
        </p:nvSpPr>
        <p:spPr>
          <a:xfrm>
            <a:off x="2110144" y="4423539"/>
            <a:ext cx="398581" cy="387207"/>
          </a:xfrm>
          <a:prstGeom prst="rect">
            <a:avLst/>
          </a:prstGeom>
          <a:noFill/>
          <a:ln w="190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EDD0561-B858-48EC-9041-2E16F29FC417}"/>
              </a:ext>
            </a:extLst>
          </p:cNvPr>
          <p:cNvSpPr txBox="1"/>
          <p:nvPr/>
        </p:nvSpPr>
        <p:spPr>
          <a:xfrm>
            <a:off x="1944909" y="5228601"/>
            <a:ext cx="1303978" cy="338554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IE0123173</a:t>
            </a:r>
            <a:endParaRPr lang="ko-KR" altLang="en-US" sz="1600" dirty="0"/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8F8AF22F-1B1A-467E-8950-CD960EED3E52}"/>
              </a:ext>
            </a:extLst>
          </p:cNvPr>
          <p:cNvCxnSpPr>
            <a:cxnSpLocks/>
            <a:stCxn id="25" idx="2"/>
            <a:endCxn id="29" idx="0"/>
          </p:cNvCxnSpPr>
          <p:nvPr/>
        </p:nvCxnSpPr>
        <p:spPr>
          <a:xfrm>
            <a:off x="2309435" y="4810746"/>
            <a:ext cx="287463" cy="417855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7FBDA2F-710C-45B4-A0F8-2B5D9D8B2D74}"/>
              </a:ext>
            </a:extLst>
          </p:cNvPr>
          <p:cNvSpPr/>
          <p:nvPr/>
        </p:nvSpPr>
        <p:spPr>
          <a:xfrm>
            <a:off x="3814527" y="4418661"/>
            <a:ext cx="972288" cy="387207"/>
          </a:xfrm>
          <a:prstGeom prst="rect">
            <a:avLst/>
          </a:prstGeom>
          <a:noFill/>
          <a:ln w="190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2AA4DDF-93B2-4BC0-A9D6-3B72F4330368}"/>
              </a:ext>
            </a:extLst>
          </p:cNvPr>
          <p:cNvSpPr/>
          <p:nvPr/>
        </p:nvSpPr>
        <p:spPr>
          <a:xfrm>
            <a:off x="8272272" y="4418661"/>
            <a:ext cx="972288" cy="387207"/>
          </a:xfrm>
          <a:prstGeom prst="rect">
            <a:avLst/>
          </a:prstGeom>
          <a:noFill/>
          <a:ln w="190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EC90ADD-EA53-459E-86F4-25442DB82CB9}"/>
              </a:ext>
            </a:extLst>
          </p:cNvPr>
          <p:cNvSpPr txBox="1"/>
          <p:nvPr/>
        </p:nvSpPr>
        <p:spPr>
          <a:xfrm>
            <a:off x="5903056" y="5228601"/>
            <a:ext cx="1303978" cy="338554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길이 </a:t>
            </a:r>
            <a:r>
              <a:rPr lang="en-US" altLang="ko-KR" sz="1600" dirty="0"/>
              <a:t>: 347L</a:t>
            </a:r>
            <a:endParaRPr lang="ko-KR" altLang="en-US" sz="1600" dirty="0"/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8092DAD9-049D-4248-BF61-CFC21E25C066}"/>
              </a:ext>
            </a:extLst>
          </p:cNvPr>
          <p:cNvCxnSpPr>
            <a:cxnSpLocks/>
            <a:endCxn id="34" idx="0"/>
          </p:cNvCxnSpPr>
          <p:nvPr/>
        </p:nvCxnSpPr>
        <p:spPr>
          <a:xfrm>
            <a:off x="6555045" y="4663440"/>
            <a:ext cx="0" cy="565161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50267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표 16">
            <a:extLst>
              <a:ext uri="{FF2B5EF4-FFF2-40B4-BE49-F238E27FC236}">
                <a16:creationId xmlns:a16="http://schemas.microsoft.com/office/drawing/2014/main" id="{64AD76A6-BF97-4CAB-87A5-7B494C8277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1639051"/>
              </p:ext>
            </p:extLst>
          </p:nvPr>
        </p:nvGraphicFramePr>
        <p:xfrm>
          <a:off x="119518" y="147446"/>
          <a:ext cx="9666962" cy="63333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7171">
                  <a:extLst>
                    <a:ext uri="{9D8B030D-6E8A-4147-A177-3AD203B41FA5}">
                      <a16:colId xmlns:a16="http://schemas.microsoft.com/office/drawing/2014/main" val="3253739569"/>
                    </a:ext>
                  </a:extLst>
                </a:gridCol>
                <a:gridCol w="176589">
                  <a:extLst>
                    <a:ext uri="{9D8B030D-6E8A-4147-A177-3AD203B41FA5}">
                      <a16:colId xmlns:a16="http://schemas.microsoft.com/office/drawing/2014/main" val="825821396"/>
                    </a:ext>
                  </a:extLst>
                </a:gridCol>
                <a:gridCol w="120583">
                  <a:extLst>
                    <a:ext uri="{9D8B030D-6E8A-4147-A177-3AD203B41FA5}">
                      <a16:colId xmlns:a16="http://schemas.microsoft.com/office/drawing/2014/main" val="3171329016"/>
                    </a:ext>
                  </a:extLst>
                </a:gridCol>
                <a:gridCol w="336604">
                  <a:extLst>
                    <a:ext uri="{9D8B030D-6E8A-4147-A177-3AD203B41FA5}">
                      <a16:colId xmlns:a16="http://schemas.microsoft.com/office/drawing/2014/main" val="3172448492"/>
                    </a:ext>
                  </a:extLst>
                </a:gridCol>
                <a:gridCol w="473228">
                  <a:extLst>
                    <a:ext uri="{9D8B030D-6E8A-4147-A177-3AD203B41FA5}">
                      <a16:colId xmlns:a16="http://schemas.microsoft.com/office/drawing/2014/main" val="3116983912"/>
                    </a:ext>
                  </a:extLst>
                </a:gridCol>
                <a:gridCol w="175786">
                  <a:extLst>
                    <a:ext uri="{9D8B030D-6E8A-4147-A177-3AD203B41FA5}">
                      <a16:colId xmlns:a16="http://schemas.microsoft.com/office/drawing/2014/main" val="2867862272"/>
                    </a:ext>
                  </a:extLst>
                </a:gridCol>
                <a:gridCol w="102814">
                  <a:extLst>
                    <a:ext uri="{9D8B030D-6E8A-4147-A177-3AD203B41FA5}">
                      <a16:colId xmlns:a16="http://schemas.microsoft.com/office/drawing/2014/main" val="1953060234"/>
                    </a:ext>
                  </a:extLst>
                </a:gridCol>
                <a:gridCol w="737673">
                  <a:extLst>
                    <a:ext uri="{9D8B030D-6E8A-4147-A177-3AD203B41FA5}">
                      <a16:colId xmlns:a16="http://schemas.microsoft.com/office/drawing/2014/main" val="398629596"/>
                    </a:ext>
                  </a:extLst>
                </a:gridCol>
                <a:gridCol w="140459">
                  <a:extLst>
                    <a:ext uri="{9D8B030D-6E8A-4147-A177-3AD203B41FA5}">
                      <a16:colId xmlns:a16="http://schemas.microsoft.com/office/drawing/2014/main" val="4048553269"/>
                    </a:ext>
                  </a:extLst>
                </a:gridCol>
                <a:gridCol w="161968">
                  <a:extLst>
                    <a:ext uri="{9D8B030D-6E8A-4147-A177-3AD203B41FA5}">
                      <a16:colId xmlns:a16="http://schemas.microsoft.com/office/drawing/2014/main" val="3091127642"/>
                    </a:ext>
                  </a:extLst>
                </a:gridCol>
                <a:gridCol w="485379">
                  <a:extLst>
                    <a:ext uri="{9D8B030D-6E8A-4147-A177-3AD203B41FA5}">
                      <a16:colId xmlns:a16="http://schemas.microsoft.com/office/drawing/2014/main" val="1479794387"/>
                    </a:ext>
                  </a:extLst>
                </a:gridCol>
                <a:gridCol w="331842">
                  <a:extLst>
                    <a:ext uri="{9D8B030D-6E8A-4147-A177-3AD203B41FA5}">
                      <a16:colId xmlns:a16="http://schemas.microsoft.com/office/drawing/2014/main" val="3215269691"/>
                    </a:ext>
                  </a:extLst>
                </a:gridCol>
                <a:gridCol w="817221">
                  <a:extLst>
                    <a:ext uri="{9D8B030D-6E8A-4147-A177-3AD203B41FA5}">
                      <a16:colId xmlns:a16="http://schemas.microsoft.com/office/drawing/2014/main" val="4242642920"/>
                    </a:ext>
                  </a:extLst>
                </a:gridCol>
                <a:gridCol w="430899">
                  <a:extLst>
                    <a:ext uri="{9D8B030D-6E8A-4147-A177-3AD203B41FA5}">
                      <a16:colId xmlns:a16="http://schemas.microsoft.com/office/drawing/2014/main" val="1436993564"/>
                    </a:ext>
                  </a:extLst>
                </a:gridCol>
                <a:gridCol w="594342">
                  <a:extLst>
                    <a:ext uri="{9D8B030D-6E8A-4147-A177-3AD203B41FA5}">
                      <a16:colId xmlns:a16="http://schemas.microsoft.com/office/drawing/2014/main" val="3220654505"/>
                    </a:ext>
                  </a:extLst>
                </a:gridCol>
                <a:gridCol w="985618">
                  <a:extLst>
                    <a:ext uri="{9D8B030D-6E8A-4147-A177-3AD203B41FA5}">
                      <a16:colId xmlns:a16="http://schemas.microsoft.com/office/drawing/2014/main" val="3053073729"/>
                    </a:ext>
                  </a:extLst>
                </a:gridCol>
                <a:gridCol w="102814">
                  <a:extLst>
                    <a:ext uri="{9D8B030D-6E8A-4147-A177-3AD203B41FA5}">
                      <a16:colId xmlns:a16="http://schemas.microsoft.com/office/drawing/2014/main" val="3496862969"/>
                    </a:ext>
                  </a:extLst>
                </a:gridCol>
                <a:gridCol w="1040099">
                  <a:extLst>
                    <a:ext uri="{9D8B030D-6E8A-4147-A177-3AD203B41FA5}">
                      <a16:colId xmlns:a16="http://schemas.microsoft.com/office/drawing/2014/main" val="3448398408"/>
                    </a:ext>
                  </a:extLst>
                </a:gridCol>
                <a:gridCol w="465609">
                  <a:extLst>
                    <a:ext uri="{9D8B030D-6E8A-4147-A177-3AD203B41FA5}">
                      <a16:colId xmlns:a16="http://schemas.microsoft.com/office/drawing/2014/main" val="4087358375"/>
                    </a:ext>
                  </a:extLst>
                </a:gridCol>
                <a:gridCol w="102814">
                  <a:extLst>
                    <a:ext uri="{9D8B030D-6E8A-4147-A177-3AD203B41FA5}">
                      <a16:colId xmlns:a16="http://schemas.microsoft.com/office/drawing/2014/main" val="21403367"/>
                    </a:ext>
                  </a:extLst>
                </a:gridCol>
                <a:gridCol w="1149062">
                  <a:extLst>
                    <a:ext uri="{9D8B030D-6E8A-4147-A177-3AD203B41FA5}">
                      <a16:colId xmlns:a16="http://schemas.microsoft.com/office/drawing/2014/main" val="220410917"/>
                    </a:ext>
                  </a:extLst>
                </a:gridCol>
                <a:gridCol w="438388">
                  <a:extLst>
                    <a:ext uri="{9D8B030D-6E8A-4147-A177-3AD203B41FA5}">
                      <a16:colId xmlns:a16="http://schemas.microsoft.com/office/drawing/2014/main" val="2706650489"/>
                    </a:ext>
                  </a:extLst>
                </a:gridCol>
              </a:tblGrid>
              <a:tr h="185010">
                <a:tc gridSpan="8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9144" marB="18288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c</a:t>
                      </a:r>
                      <a:endParaRPr lang="ko-KR" altLang="en-US" sz="1000"/>
                    </a:p>
                  </a:txBody>
                  <a:tcPr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SOP NO.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9144" marB="182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9144" marB="182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Title: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9144" marB="182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G3_EUV END USER PUMP MODULE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295" marR="74295" marT="9144" marB="182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4830037"/>
                  </a:ext>
                </a:extLst>
              </a:tr>
              <a:tr h="171795"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</a:t>
                      </a:r>
                    </a:p>
                  </a:txBody>
                  <a:tcPr marL="74295" marR="74295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FF66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</a:t>
                      </a:r>
                    </a:p>
                  </a:txBody>
                  <a:tcPr marL="74295" marR="74295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en-US" altLang="ko-KR" sz="14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295" marR="74295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19"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solidFill>
                            <a:schemeClr val="tx1"/>
                          </a:solidFill>
                        </a:rPr>
                        <a:t>OP0180</a:t>
                      </a:r>
                      <a:endParaRPr lang="ko-KR" alt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2454436"/>
                  </a:ext>
                </a:extLst>
              </a:tr>
              <a:tr h="132151">
                <a:tc gridSpan="3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Ref.</a:t>
                      </a:r>
                    </a:p>
                  </a:txBody>
                  <a:tcPr marL="74295" marR="74295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en-US" altLang="ko-KR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Man.Item No.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Ser.Item No.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Qty</a:t>
                      </a: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Qty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Ref.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Man.Item No.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Ser.Item No.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</a:t>
                      </a: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Qty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3922277"/>
                  </a:ext>
                </a:extLst>
              </a:tr>
              <a:tr h="132151"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rgbClr val="FF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ASSY</a:t>
                      </a:r>
                      <a:endParaRPr lang="ko-KR" altLang="en-US" sz="1000" dirty="0">
                        <a:solidFill>
                          <a:srgbClr val="FF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kern="1200" dirty="0">
                          <a:solidFill>
                            <a:srgbClr val="FF000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IE0123095</a:t>
                      </a:r>
                      <a:endParaRPr lang="ko-KR" altLang="en-US" sz="1000" kern="1200" dirty="0">
                        <a:solidFill>
                          <a:srgbClr val="FF0000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rgbClr val="FF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rgbClr val="FF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½ INCH N2 TUBE COMMON ASSY</a:t>
                      </a:r>
                      <a:endParaRPr lang="ko-KR" altLang="en-US" sz="1000" dirty="0">
                        <a:solidFill>
                          <a:srgbClr val="FF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ISO250-200 MANIFOLD TEE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rgbClr val="FF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ko-KR" altLang="en-US" sz="1000" dirty="0">
                        <a:solidFill>
                          <a:srgbClr val="FF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56520841"/>
                  </a:ext>
                </a:extLst>
              </a:tr>
              <a:tr h="132151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rgbClr val="FF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ASSY</a:t>
                      </a:r>
                      <a:endParaRPr lang="ko-KR" altLang="en-US" sz="1000" dirty="0">
                        <a:solidFill>
                          <a:srgbClr val="FF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rgbClr val="FF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IE0123071</a:t>
                      </a:r>
                      <a:endParaRPr lang="ko-KR" altLang="en-US" sz="1000" dirty="0">
                        <a:solidFill>
                          <a:srgbClr val="FF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rgbClr val="FF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rgbClr val="FF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END USER SRC N2 COM ASSY</a:t>
                      </a:r>
                      <a:endParaRPr lang="ko-KR" altLang="en-US" sz="1000" dirty="0">
                        <a:solidFill>
                          <a:srgbClr val="FF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ISO250 TRAPPED O-RING VITON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rgbClr val="FF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lang="ko-KR" altLang="en-US" sz="1000" dirty="0">
                        <a:solidFill>
                          <a:srgbClr val="FF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8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8856439"/>
                  </a:ext>
                </a:extLst>
              </a:tr>
              <a:tr h="132151"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ISO250 TRAPPED O-RING VITON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3966801"/>
                  </a:ext>
                </a:extLst>
              </a:tr>
              <a:tr h="132151">
                <a:tc gridSpan="5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FF6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7911635"/>
                  </a:ext>
                </a:extLst>
              </a:tr>
              <a:tr h="4738498">
                <a:tc gridSpan="7"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Instruction:</a:t>
                      </a:r>
                    </a:p>
                    <a:p>
                      <a:pPr latinLnBrk="1"/>
                      <a:endParaRPr lang="en-US" altLang="ko-KR" sz="10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  <a:p>
                      <a:pPr latinLnBrk="1"/>
                      <a:endParaRPr lang="en-US" altLang="ko-KR" sz="10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  <a:p>
                      <a:pPr marL="228600" indent="-228600">
                        <a:buFont typeface="+mj-lt"/>
                        <a:buAutoNum type="arabicPeriod"/>
                      </a:pP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그림과 같이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SRC2 ~ SRC3 Module 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세 번째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N2 Back line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에 조립하세요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.</a:t>
                      </a:r>
                      <a:b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</a:br>
                      <a:r>
                        <a:rPr lang="en-GB" altLang="ko-KR" sz="1000" dirty="0">
                          <a:solidFill>
                            <a:srgbClr val="0070C0"/>
                          </a:solidFill>
                          <a:effectLst/>
                          <a:latin typeface="Calibri (본문)"/>
                          <a:ea typeface="바탕" panose="02030600000101010101" pitchFamily="18" charset="-127"/>
                        </a:rPr>
                        <a:t>(Assemble the N2 line on the </a:t>
                      </a:r>
                      <a:r>
                        <a:rPr lang="en-US" altLang="ko-KR" sz="1000" dirty="0">
                          <a:solidFill>
                            <a:srgbClr val="0070C0"/>
                          </a:solidFill>
                          <a:effectLst/>
                          <a:latin typeface="Calibri (본문)"/>
                          <a:ea typeface="바탕" panose="02030600000101010101" pitchFamily="18" charset="-127"/>
                        </a:rPr>
                        <a:t>third</a:t>
                      </a:r>
                      <a:r>
                        <a:rPr lang="en-GB" altLang="ko-KR" sz="1000" dirty="0">
                          <a:solidFill>
                            <a:srgbClr val="0070C0"/>
                          </a:solidFill>
                          <a:effectLst/>
                          <a:latin typeface="Calibri (본문)"/>
                          <a:ea typeface="바탕" panose="02030600000101010101" pitchFamily="18" charset="-127"/>
                        </a:rPr>
                        <a:t> line of N2 back line of SRC2 ~ SRC3 module.) 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endParaRPr lang="ko-KR" altLang="ko-KR" sz="1050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74295" marR="74295" marT="37148" marB="37148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15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6913290"/>
                  </a:ext>
                </a:extLst>
              </a:tr>
              <a:tr h="326886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Page</a:t>
                      </a:r>
                    </a:p>
                  </a:txBody>
                  <a:tcPr marL="74295" marR="74295" marT="37148" marB="37148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180</a:t>
                      </a: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b="1" dirty="0"/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Issue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01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Approved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999999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SOP TEMPLATE – SINGLE LANDSCAPE v5.doc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1874398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D68178E1-7F4F-4C18-9298-7983863B4D6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293" y="174391"/>
            <a:ext cx="824386" cy="17509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F310BDC-913A-46AC-858A-0E1C1AA8E3E5}"/>
              </a:ext>
            </a:extLst>
          </p:cNvPr>
          <p:cNvSpPr txBox="1"/>
          <p:nvPr/>
        </p:nvSpPr>
        <p:spPr>
          <a:xfrm>
            <a:off x="2314248" y="1537285"/>
            <a:ext cx="1480512" cy="307777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00B050"/>
                </a:solidFill>
              </a:rPr>
              <a:t>&lt; SRC 2 ~ SRC 3  &gt;</a:t>
            </a:r>
          </a:p>
        </p:txBody>
      </p:sp>
      <p:pic>
        <p:nvPicPr>
          <p:cNvPr id="27" name="Picture 451">
            <a:extLst>
              <a:ext uri="{FF2B5EF4-FFF2-40B4-BE49-F238E27FC236}">
                <a16:creationId xmlns:a16="http://schemas.microsoft.com/office/drawing/2014/main" id="{1CDC0D45-6DE0-45E0-A9C7-2E244E92BE95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2136" y="1535941"/>
            <a:ext cx="442791" cy="422983"/>
          </a:xfrm>
          <a:prstGeom prst="rect">
            <a:avLst/>
          </a:prstGeom>
        </p:spPr>
      </p:pic>
      <p:pic>
        <p:nvPicPr>
          <p:cNvPr id="28" name="Picture 329">
            <a:extLst>
              <a:ext uri="{FF2B5EF4-FFF2-40B4-BE49-F238E27FC236}">
                <a16:creationId xmlns:a16="http://schemas.microsoft.com/office/drawing/2014/main" id="{5C0C1753-54C1-4EB4-9612-D8E07ACBF6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7311" y="1535941"/>
            <a:ext cx="413272" cy="422983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8F51EF69-8E8F-474C-9849-113F41921E93}"/>
              </a:ext>
            </a:extLst>
          </p:cNvPr>
          <p:cNvSpPr/>
          <p:nvPr/>
        </p:nvSpPr>
        <p:spPr>
          <a:xfrm>
            <a:off x="231072" y="6519446"/>
            <a:ext cx="944385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tabLst>
                <a:tab pos="2057400" algn="ctr"/>
                <a:tab pos="4114800" algn="r"/>
                <a:tab pos="2057400" algn="ctr"/>
                <a:tab pos="4414838" algn="r"/>
              </a:tabLst>
            </a:pPr>
            <a:r>
              <a:rPr lang="en-GB" altLang="ko-KR" sz="7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맑은 고딕" panose="020B0503020000020004" pitchFamily="50" charset="-127"/>
              </a:rPr>
              <a:t>Copyright © Edwards Group plc 2020</a:t>
            </a:r>
            <a:endParaRPr lang="ko-KR" altLang="ko-KR" sz="700" dirty="0">
              <a:latin typeface="Times New Roman" panose="02020603050405020304" pitchFamily="18" charset="0"/>
              <a:ea typeface="맑은 고딕" panose="020B0503020000020004" pitchFamily="50" charset="-127"/>
            </a:endParaRPr>
          </a:p>
          <a:p>
            <a:pPr algn="ctr">
              <a:tabLst>
                <a:tab pos="2057400" algn="ctr"/>
                <a:tab pos="4114800" algn="r"/>
                <a:tab pos="2057400" algn="ctr"/>
                <a:tab pos="4414838" algn="r"/>
              </a:tabLst>
            </a:pPr>
            <a:r>
              <a:rPr lang="en-GB" altLang="ko-KR" sz="7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맑은 고딕" panose="020B0503020000020004" pitchFamily="50" charset="-127"/>
              </a:rPr>
              <a:t>Company Confidential Document.  This document can only be shared with 3</a:t>
            </a:r>
            <a:r>
              <a:rPr lang="en-GB" altLang="ko-KR" sz="700" baseline="300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맑은 고딕" panose="020B0503020000020004" pitchFamily="50" charset="-127"/>
              </a:rPr>
              <a:t>rd</a:t>
            </a:r>
            <a:r>
              <a:rPr lang="en-GB" altLang="ko-KR" sz="7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맑은 고딕" panose="020B0503020000020004" pitchFamily="50" charset="-127"/>
              </a:rPr>
              <a:t> parties with the written permission of the legal department or if an NDA is in place.  If printed this document should be shredded when disposed of.</a:t>
            </a:r>
            <a:endParaRPr lang="ko-KR" altLang="ko-KR" sz="700" dirty="0">
              <a:latin typeface="Times New Roman" panose="02020603050405020304" pitchFamily="18" charset="0"/>
              <a:ea typeface="맑은 고딕" panose="020B0503020000020004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D6A9FE0-DB18-429F-AC2B-45B04C9D7049}"/>
              </a:ext>
            </a:extLst>
          </p:cNvPr>
          <p:cNvSpPr txBox="1"/>
          <p:nvPr/>
        </p:nvSpPr>
        <p:spPr>
          <a:xfrm>
            <a:off x="1975920" y="1551470"/>
            <a:ext cx="268448" cy="276999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3</a:t>
            </a:r>
            <a:endParaRPr lang="ko-KR" altLang="en-US" sz="12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D2755DC-7323-4727-9156-5E194DC4535F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5920" y="2102812"/>
            <a:ext cx="7699007" cy="206685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5539992-8CA5-4054-B9CC-3BDBCDA7BDD7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5920" y="4313552"/>
            <a:ext cx="7699007" cy="79213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B5F8AA23-69C6-43AD-B95D-9CAD6E5B37F3}"/>
              </a:ext>
            </a:extLst>
          </p:cNvPr>
          <p:cNvSpPr txBox="1"/>
          <p:nvPr/>
        </p:nvSpPr>
        <p:spPr>
          <a:xfrm>
            <a:off x="3185443" y="5326653"/>
            <a:ext cx="1303978" cy="338554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길이 </a:t>
            </a:r>
            <a:r>
              <a:rPr lang="en-US" altLang="ko-KR" sz="1600" dirty="0"/>
              <a:t>: 110.4L</a:t>
            </a:r>
            <a:endParaRPr lang="ko-KR" altLang="en-US" sz="1600" dirty="0"/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457D03DD-93F3-44C3-B9D5-62AB23CA489A}"/>
              </a:ext>
            </a:extLst>
          </p:cNvPr>
          <p:cNvCxnSpPr>
            <a:cxnSpLocks/>
            <a:endCxn id="24" idx="0"/>
          </p:cNvCxnSpPr>
          <p:nvPr/>
        </p:nvCxnSpPr>
        <p:spPr>
          <a:xfrm>
            <a:off x="3837432" y="4764024"/>
            <a:ext cx="0" cy="562629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AC3C8D23-7F7C-429B-AC88-E9A071EB6931}"/>
              </a:ext>
            </a:extLst>
          </p:cNvPr>
          <p:cNvSpPr txBox="1"/>
          <p:nvPr/>
        </p:nvSpPr>
        <p:spPr>
          <a:xfrm>
            <a:off x="1897608" y="5734448"/>
            <a:ext cx="1490472" cy="338554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길이 </a:t>
            </a:r>
            <a:r>
              <a:rPr lang="en-US" altLang="ko-KR" sz="1600" dirty="0"/>
              <a:t>: 370 MM</a:t>
            </a:r>
            <a:endParaRPr lang="ko-KR" altLang="en-US" sz="1600" dirty="0"/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D5914E4E-872B-4F49-A92F-5A6F89CF9A2B}"/>
              </a:ext>
            </a:extLst>
          </p:cNvPr>
          <p:cNvCxnSpPr>
            <a:cxnSpLocks/>
            <a:endCxn id="31" idx="0"/>
          </p:cNvCxnSpPr>
          <p:nvPr/>
        </p:nvCxnSpPr>
        <p:spPr>
          <a:xfrm>
            <a:off x="2642844" y="4764024"/>
            <a:ext cx="0" cy="970424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E53BD54A-69CF-4B79-A501-7F080B742BF9}"/>
              </a:ext>
            </a:extLst>
          </p:cNvPr>
          <p:cNvSpPr txBox="1"/>
          <p:nvPr/>
        </p:nvSpPr>
        <p:spPr>
          <a:xfrm>
            <a:off x="5140835" y="5326653"/>
            <a:ext cx="1303978" cy="338554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길이 </a:t>
            </a:r>
            <a:r>
              <a:rPr lang="en-US" altLang="ko-KR" sz="1600" dirty="0"/>
              <a:t>: 637.6L</a:t>
            </a:r>
            <a:endParaRPr lang="ko-KR" altLang="en-US" sz="1600" dirty="0"/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3293CF7E-97D7-4F43-9661-71A7E8CFA02D}"/>
              </a:ext>
            </a:extLst>
          </p:cNvPr>
          <p:cNvCxnSpPr>
            <a:cxnSpLocks/>
            <a:endCxn id="38" idx="0"/>
          </p:cNvCxnSpPr>
          <p:nvPr/>
        </p:nvCxnSpPr>
        <p:spPr>
          <a:xfrm>
            <a:off x="5792824" y="4764024"/>
            <a:ext cx="0" cy="562629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5F474553-6F5B-4554-BCAF-3B1FE4415464}"/>
              </a:ext>
            </a:extLst>
          </p:cNvPr>
          <p:cNvSpPr txBox="1"/>
          <p:nvPr/>
        </p:nvSpPr>
        <p:spPr>
          <a:xfrm>
            <a:off x="6678059" y="5734448"/>
            <a:ext cx="1303978" cy="338554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길이 </a:t>
            </a:r>
            <a:r>
              <a:rPr lang="en-US" altLang="ko-KR" sz="1600" dirty="0"/>
              <a:t>: 110.4L</a:t>
            </a:r>
            <a:endParaRPr lang="ko-KR" altLang="en-US" sz="1600" dirty="0"/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AE5BE8B5-E6E8-4767-8B84-64A010051F57}"/>
              </a:ext>
            </a:extLst>
          </p:cNvPr>
          <p:cNvCxnSpPr>
            <a:cxnSpLocks/>
            <a:endCxn id="40" idx="0"/>
          </p:cNvCxnSpPr>
          <p:nvPr/>
        </p:nvCxnSpPr>
        <p:spPr>
          <a:xfrm>
            <a:off x="7330048" y="4764024"/>
            <a:ext cx="0" cy="970424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0BB42D71-1E5B-40A3-BDBC-AF6F1302F92D}"/>
              </a:ext>
            </a:extLst>
          </p:cNvPr>
          <p:cNvSpPr txBox="1"/>
          <p:nvPr/>
        </p:nvSpPr>
        <p:spPr>
          <a:xfrm>
            <a:off x="8055322" y="5322059"/>
            <a:ext cx="1303978" cy="338554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길이 </a:t>
            </a:r>
            <a:r>
              <a:rPr lang="en-US" altLang="ko-KR" sz="1600" dirty="0"/>
              <a:t>: 347.1L</a:t>
            </a:r>
            <a:endParaRPr lang="ko-KR" altLang="en-US" sz="1600" dirty="0"/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C6D01772-522F-47C9-8644-B650CEFF67BF}"/>
              </a:ext>
            </a:extLst>
          </p:cNvPr>
          <p:cNvCxnSpPr>
            <a:cxnSpLocks/>
            <a:endCxn id="45" idx="0"/>
          </p:cNvCxnSpPr>
          <p:nvPr/>
        </p:nvCxnSpPr>
        <p:spPr>
          <a:xfrm>
            <a:off x="8707311" y="4759430"/>
            <a:ext cx="0" cy="562629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AE677B1C-22A7-4A3A-B43C-4B421A0531CF}"/>
              </a:ext>
            </a:extLst>
          </p:cNvPr>
          <p:cNvSpPr/>
          <p:nvPr/>
        </p:nvSpPr>
        <p:spPr>
          <a:xfrm>
            <a:off x="7430166" y="4591665"/>
            <a:ext cx="506826" cy="259920"/>
          </a:xfrm>
          <a:prstGeom prst="rect">
            <a:avLst/>
          </a:prstGeom>
          <a:noFill/>
          <a:ln w="190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D7548934-07AA-4EF1-8677-6A6A9F6579ED}"/>
              </a:ext>
            </a:extLst>
          </p:cNvPr>
          <p:cNvSpPr/>
          <p:nvPr/>
        </p:nvSpPr>
        <p:spPr>
          <a:xfrm>
            <a:off x="3891051" y="4591665"/>
            <a:ext cx="506826" cy="259920"/>
          </a:xfrm>
          <a:prstGeom prst="rect">
            <a:avLst/>
          </a:prstGeom>
          <a:noFill/>
          <a:ln w="190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087537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표 16">
            <a:extLst>
              <a:ext uri="{FF2B5EF4-FFF2-40B4-BE49-F238E27FC236}">
                <a16:creationId xmlns:a16="http://schemas.microsoft.com/office/drawing/2014/main" id="{64AD76A6-BF97-4CAB-87A5-7B494C8277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1297698"/>
              </p:ext>
            </p:extLst>
          </p:nvPr>
        </p:nvGraphicFramePr>
        <p:xfrm>
          <a:off x="119518" y="147446"/>
          <a:ext cx="9666962" cy="63333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7171">
                  <a:extLst>
                    <a:ext uri="{9D8B030D-6E8A-4147-A177-3AD203B41FA5}">
                      <a16:colId xmlns:a16="http://schemas.microsoft.com/office/drawing/2014/main" val="3253739569"/>
                    </a:ext>
                  </a:extLst>
                </a:gridCol>
                <a:gridCol w="176589">
                  <a:extLst>
                    <a:ext uri="{9D8B030D-6E8A-4147-A177-3AD203B41FA5}">
                      <a16:colId xmlns:a16="http://schemas.microsoft.com/office/drawing/2014/main" val="825821396"/>
                    </a:ext>
                  </a:extLst>
                </a:gridCol>
                <a:gridCol w="120583">
                  <a:extLst>
                    <a:ext uri="{9D8B030D-6E8A-4147-A177-3AD203B41FA5}">
                      <a16:colId xmlns:a16="http://schemas.microsoft.com/office/drawing/2014/main" val="3171329016"/>
                    </a:ext>
                  </a:extLst>
                </a:gridCol>
                <a:gridCol w="336604">
                  <a:extLst>
                    <a:ext uri="{9D8B030D-6E8A-4147-A177-3AD203B41FA5}">
                      <a16:colId xmlns:a16="http://schemas.microsoft.com/office/drawing/2014/main" val="3172448492"/>
                    </a:ext>
                  </a:extLst>
                </a:gridCol>
                <a:gridCol w="473228">
                  <a:extLst>
                    <a:ext uri="{9D8B030D-6E8A-4147-A177-3AD203B41FA5}">
                      <a16:colId xmlns:a16="http://schemas.microsoft.com/office/drawing/2014/main" val="3116983912"/>
                    </a:ext>
                  </a:extLst>
                </a:gridCol>
                <a:gridCol w="175786">
                  <a:extLst>
                    <a:ext uri="{9D8B030D-6E8A-4147-A177-3AD203B41FA5}">
                      <a16:colId xmlns:a16="http://schemas.microsoft.com/office/drawing/2014/main" val="2867862272"/>
                    </a:ext>
                  </a:extLst>
                </a:gridCol>
                <a:gridCol w="102814">
                  <a:extLst>
                    <a:ext uri="{9D8B030D-6E8A-4147-A177-3AD203B41FA5}">
                      <a16:colId xmlns:a16="http://schemas.microsoft.com/office/drawing/2014/main" val="1953060234"/>
                    </a:ext>
                  </a:extLst>
                </a:gridCol>
                <a:gridCol w="737673">
                  <a:extLst>
                    <a:ext uri="{9D8B030D-6E8A-4147-A177-3AD203B41FA5}">
                      <a16:colId xmlns:a16="http://schemas.microsoft.com/office/drawing/2014/main" val="398629596"/>
                    </a:ext>
                  </a:extLst>
                </a:gridCol>
                <a:gridCol w="140459">
                  <a:extLst>
                    <a:ext uri="{9D8B030D-6E8A-4147-A177-3AD203B41FA5}">
                      <a16:colId xmlns:a16="http://schemas.microsoft.com/office/drawing/2014/main" val="4048553269"/>
                    </a:ext>
                  </a:extLst>
                </a:gridCol>
                <a:gridCol w="161968">
                  <a:extLst>
                    <a:ext uri="{9D8B030D-6E8A-4147-A177-3AD203B41FA5}">
                      <a16:colId xmlns:a16="http://schemas.microsoft.com/office/drawing/2014/main" val="3091127642"/>
                    </a:ext>
                  </a:extLst>
                </a:gridCol>
                <a:gridCol w="485379">
                  <a:extLst>
                    <a:ext uri="{9D8B030D-6E8A-4147-A177-3AD203B41FA5}">
                      <a16:colId xmlns:a16="http://schemas.microsoft.com/office/drawing/2014/main" val="1479794387"/>
                    </a:ext>
                  </a:extLst>
                </a:gridCol>
                <a:gridCol w="331842">
                  <a:extLst>
                    <a:ext uri="{9D8B030D-6E8A-4147-A177-3AD203B41FA5}">
                      <a16:colId xmlns:a16="http://schemas.microsoft.com/office/drawing/2014/main" val="3215269691"/>
                    </a:ext>
                  </a:extLst>
                </a:gridCol>
                <a:gridCol w="817221">
                  <a:extLst>
                    <a:ext uri="{9D8B030D-6E8A-4147-A177-3AD203B41FA5}">
                      <a16:colId xmlns:a16="http://schemas.microsoft.com/office/drawing/2014/main" val="4242642920"/>
                    </a:ext>
                  </a:extLst>
                </a:gridCol>
                <a:gridCol w="430899">
                  <a:extLst>
                    <a:ext uri="{9D8B030D-6E8A-4147-A177-3AD203B41FA5}">
                      <a16:colId xmlns:a16="http://schemas.microsoft.com/office/drawing/2014/main" val="1436993564"/>
                    </a:ext>
                  </a:extLst>
                </a:gridCol>
                <a:gridCol w="594342">
                  <a:extLst>
                    <a:ext uri="{9D8B030D-6E8A-4147-A177-3AD203B41FA5}">
                      <a16:colId xmlns:a16="http://schemas.microsoft.com/office/drawing/2014/main" val="3220654505"/>
                    </a:ext>
                  </a:extLst>
                </a:gridCol>
                <a:gridCol w="985618">
                  <a:extLst>
                    <a:ext uri="{9D8B030D-6E8A-4147-A177-3AD203B41FA5}">
                      <a16:colId xmlns:a16="http://schemas.microsoft.com/office/drawing/2014/main" val="3053073729"/>
                    </a:ext>
                  </a:extLst>
                </a:gridCol>
                <a:gridCol w="102814">
                  <a:extLst>
                    <a:ext uri="{9D8B030D-6E8A-4147-A177-3AD203B41FA5}">
                      <a16:colId xmlns:a16="http://schemas.microsoft.com/office/drawing/2014/main" val="3496862969"/>
                    </a:ext>
                  </a:extLst>
                </a:gridCol>
                <a:gridCol w="1040099">
                  <a:extLst>
                    <a:ext uri="{9D8B030D-6E8A-4147-A177-3AD203B41FA5}">
                      <a16:colId xmlns:a16="http://schemas.microsoft.com/office/drawing/2014/main" val="3448398408"/>
                    </a:ext>
                  </a:extLst>
                </a:gridCol>
                <a:gridCol w="465609">
                  <a:extLst>
                    <a:ext uri="{9D8B030D-6E8A-4147-A177-3AD203B41FA5}">
                      <a16:colId xmlns:a16="http://schemas.microsoft.com/office/drawing/2014/main" val="4087358375"/>
                    </a:ext>
                  </a:extLst>
                </a:gridCol>
                <a:gridCol w="102814">
                  <a:extLst>
                    <a:ext uri="{9D8B030D-6E8A-4147-A177-3AD203B41FA5}">
                      <a16:colId xmlns:a16="http://schemas.microsoft.com/office/drawing/2014/main" val="21403367"/>
                    </a:ext>
                  </a:extLst>
                </a:gridCol>
                <a:gridCol w="1149062">
                  <a:extLst>
                    <a:ext uri="{9D8B030D-6E8A-4147-A177-3AD203B41FA5}">
                      <a16:colId xmlns:a16="http://schemas.microsoft.com/office/drawing/2014/main" val="220410917"/>
                    </a:ext>
                  </a:extLst>
                </a:gridCol>
                <a:gridCol w="438388">
                  <a:extLst>
                    <a:ext uri="{9D8B030D-6E8A-4147-A177-3AD203B41FA5}">
                      <a16:colId xmlns:a16="http://schemas.microsoft.com/office/drawing/2014/main" val="2706650489"/>
                    </a:ext>
                  </a:extLst>
                </a:gridCol>
              </a:tblGrid>
              <a:tr h="185010">
                <a:tc gridSpan="8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9144" marB="18288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c</a:t>
                      </a:r>
                      <a:endParaRPr lang="ko-KR" altLang="en-US" sz="1000"/>
                    </a:p>
                  </a:txBody>
                  <a:tcPr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SOP NO.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9144" marB="182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9144" marB="182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Title: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9144" marB="182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G3_EUV END USER PUMP MODULE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295" marR="74295" marT="9144" marB="182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4830037"/>
                  </a:ext>
                </a:extLst>
              </a:tr>
              <a:tr h="171795"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</a:t>
                      </a:r>
                    </a:p>
                  </a:txBody>
                  <a:tcPr marL="74295" marR="74295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FF66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</a:t>
                      </a:r>
                    </a:p>
                  </a:txBody>
                  <a:tcPr marL="74295" marR="74295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en-US" altLang="ko-KR" sz="14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295" marR="74295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19"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solidFill>
                            <a:schemeClr val="tx1"/>
                          </a:solidFill>
                        </a:rPr>
                        <a:t>OP0190</a:t>
                      </a:r>
                      <a:endParaRPr lang="ko-KR" alt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2454436"/>
                  </a:ext>
                </a:extLst>
              </a:tr>
              <a:tr h="132151">
                <a:tc gridSpan="3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Ref.</a:t>
                      </a:r>
                    </a:p>
                  </a:txBody>
                  <a:tcPr marL="74295" marR="74295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en-US" altLang="ko-KR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Man.Item No.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Ser.Item No.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Qty</a:t>
                      </a: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Qty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Ref.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Man.Item No.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Ser.Item No.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</a:t>
                      </a: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Qty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3922277"/>
                  </a:ext>
                </a:extLst>
              </a:tr>
              <a:tr h="132151"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rgbClr val="FF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ASSY</a:t>
                      </a:r>
                      <a:endParaRPr lang="ko-KR" altLang="en-US" sz="1000" dirty="0">
                        <a:solidFill>
                          <a:srgbClr val="FF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kern="1200" dirty="0">
                          <a:solidFill>
                            <a:srgbClr val="FF000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IE0123316</a:t>
                      </a:r>
                      <a:endParaRPr lang="ko-KR" altLang="en-US" sz="1000" kern="1200" dirty="0">
                        <a:solidFill>
                          <a:srgbClr val="FF0000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rgbClr val="FF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rgbClr val="FF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EXHAUST PURGE LINE</a:t>
                      </a:r>
                      <a:endParaRPr lang="ko-KR" altLang="en-US" sz="1000" dirty="0">
                        <a:solidFill>
                          <a:srgbClr val="FF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ISO250-200 MANIFOLD TEE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rgbClr val="FF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ko-KR" altLang="en-US" sz="1000" dirty="0">
                        <a:solidFill>
                          <a:srgbClr val="FF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56520841"/>
                  </a:ext>
                </a:extLst>
              </a:tr>
              <a:tr h="132151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rgbClr val="FF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ASSY</a:t>
                      </a:r>
                      <a:endParaRPr lang="ko-KR" altLang="en-US" sz="1000" dirty="0">
                        <a:solidFill>
                          <a:srgbClr val="FF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rgbClr val="FF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IE0123071</a:t>
                      </a:r>
                      <a:endParaRPr lang="ko-KR" altLang="en-US" sz="1000" dirty="0">
                        <a:solidFill>
                          <a:srgbClr val="FF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rgbClr val="FF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rgbClr val="FF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END USER SRC N2 COM ASSY</a:t>
                      </a:r>
                      <a:endParaRPr lang="ko-KR" altLang="en-US" sz="1000" dirty="0">
                        <a:solidFill>
                          <a:srgbClr val="FF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ISO250 TRAPPED O-RING VITON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rgbClr val="FF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ko-KR" altLang="en-US" sz="1000" dirty="0">
                        <a:solidFill>
                          <a:srgbClr val="FF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8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8856439"/>
                  </a:ext>
                </a:extLst>
              </a:tr>
              <a:tr h="132151"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ISO250 TRAPPED O-RING VITON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3966801"/>
                  </a:ext>
                </a:extLst>
              </a:tr>
              <a:tr h="132151">
                <a:tc gridSpan="5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FF6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7911635"/>
                  </a:ext>
                </a:extLst>
              </a:tr>
              <a:tr h="4738498">
                <a:tc gridSpan="7"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Instruction:</a:t>
                      </a:r>
                    </a:p>
                    <a:p>
                      <a:pPr latinLnBrk="1"/>
                      <a:endParaRPr lang="en-US" altLang="ko-KR" sz="10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  <a:p>
                      <a:pPr latinLnBrk="1"/>
                      <a:endParaRPr lang="en-US" altLang="ko-KR" sz="10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  <a:p>
                      <a:pPr marL="228600" indent="-228600">
                        <a:buFont typeface="+mj-lt"/>
                        <a:buAutoNum type="arabicPeriod"/>
                      </a:pP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그림과 같이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SRC1 ~ FAC Module 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세 번째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N2 Back line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에 조립하세요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.</a:t>
                      </a:r>
                      <a:b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</a:br>
                      <a:r>
                        <a:rPr lang="en-GB" altLang="ko-KR" sz="1000" dirty="0">
                          <a:solidFill>
                            <a:srgbClr val="0070C0"/>
                          </a:solidFill>
                          <a:effectLst/>
                          <a:latin typeface="Calibri (본문)"/>
                          <a:ea typeface="바탕" panose="02030600000101010101" pitchFamily="18" charset="-127"/>
                        </a:rPr>
                        <a:t>(Assemble the N2 line on the </a:t>
                      </a:r>
                      <a:r>
                        <a:rPr lang="en-US" altLang="ko-KR" sz="1000" dirty="0">
                          <a:solidFill>
                            <a:srgbClr val="0070C0"/>
                          </a:solidFill>
                          <a:effectLst/>
                          <a:latin typeface="Calibri (본문)"/>
                          <a:ea typeface="바탕" panose="02030600000101010101" pitchFamily="18" charset="-127"/>
                        </a:rPr>
                        <a:t>third</a:t>
                      </a:r>
                      <a:r>
                        <a:rPr lang="en-GB" altLang="ko-KR" sz="1000" dirty="0">
                          <a:solidFill>
                            <a:srgbClr val="0070C0"/>
                          </a:solidFill>
                          <a:effectLst/>
                          <a:latin typeface="Calibri (본문)"/>
                          <a:ea typeface="바탕" panose="02030600000101010101" pitchFamily="18" charset="-127"/>
                        </a:rPr>
                        <a:t> line of N2 back line of SRC1 ~ FAC module.) 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endParaRPr lang="ko-KR" altLang="ko-KR" sz="1050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74295" marR="74295" marT="37148" marB="37148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15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6913290"/>
                  </a:ext>
                </a:extLst>
              </a:tr>
              <a:tr h="326886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Page</a:t>
                      </a:r>
                    </a:p>
                  </a:txBody>
                  <a:tcPr marL="74295" marR="74295" marT="37148" marB="37148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190</a:t>
                      </a: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b="1" dirty="0"/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Issue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01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Approved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999999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SOP TEMPLATE – SINGLE LANDSCAPE v5.doc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1874398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D68178E1-7F4F-4C18-9298-7983863B4D6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293" y="174391"/>
            <a:ext cx="824386" cy="17509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F310BDC-913A-46AC-858A-0E1C1AA8E3E5}"/>
              </a:ext>
            </a:extLst>
          </p:cNvPr>
          <p:cNvSpPr txBox="1"/>
          <p:nvPr/>
        </p:nvSpPr>
        <p:spPr>
          <a:xfrm>
            <a:off x="2314248" y="1537285"/>
            <a:ext cx="1480512" cy="307777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00B050"/>
                </a:solidFill>
              </a:rPr>
              <a:t>&lt; SRC 1 ~ FAC  &gt;</a:t>
            </a:r>
          </a:p>
        </p:txBody>
      </p:sp>
      <p:pic>
        <p:nvPicPr>
          <p:cNvPr id="27" name="Picture 451">
            <a:extLst>
              <a:ext uri="{FF2B5EF4-FFF2-40B4-BE49-F238E27FC236}">
                <a16:creationId xmlns:a16="http://schemas.microsoft.com/office/drawing/2014/main" id="{1CDC0D45-6DE0-45E0-A9C7-2E244E92BE95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2136" y="1535941"/>
            <a:ext cx="442791" cy="422983"/>
          </a:xfrm>
          <a:prstGeom prst="rect">
            <a:avLst/>
          </a:prstGeom>
        </p:spPr>
      </p:pic>
      <p:pic>
        <p:nvPicPr>
          <p:cNvPr id="28" name="Picture 329">
            <a:extLst>
              <a:ext uri="{FF2B5EF4-FFF2-40B4-BE49-F238E27FC236}">
                <a16:creationId xmlns:a16="http://schemas.microsoft.com/office/drawing/2014/main" id="{5C0C1753-54C1-4EB4-9612-D8E07ACBF6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7311" y="1535941"/>
            <a:ext cx="413272" cy="422983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8F51EF69-8E8F-474C-9849-113F41921E93}"/>
              </a:ext>
            </a:extLst>
          </p:cNvPr>
          <p:cNvSpPr/>
          <p:nvPr/>
        </p:nvSpPr>
        <p:spPr>
          <a:xfrm>
            <a:off x="231072" y="6519446"/>
            <a:ext cx="944385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tabLst>
                <a:tab pos="2057400" algn="ctr"/>
                <a:tab pos="4114800" algn="r"/>
                <a:tab pos="2057400" algn="ctr"/>
                <a:tab pos="4414838" algn="r"/>
              </a:tabLst>
            </a:pPr>
            <a:r>
              <a:rPr lang="en-GB" altLang="ko-KR" sz="7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맑은 고딕" panose="020B0503020000020004" pitchFamily="50" charset="-127"/>
              </a:rPr>
              <a:t>Copyright © Edwards Group plc 2020</a:t>
            </a:r>
            <a:endParaRPr lang="ko-KR" altLang="ko-KR" sz="700" dirty="0">
              <a:latin typeface="Times New Roman" panose="02020603050405020304" pitchFamily="18" charset="0"/>
              <a:ea typeface="맑은 고딕" panose="020B0503020000020004" pitchFamily="50" charset="-127"/>
            </a:endParaRPr>
          </a:p>
          <a:p>
            <a:pPr algn="ctr">
              <a:tabLst>
                <a:tab pos="2057400" algn="ctr"/>
                <a:tab pos="4114800" algn="r"/>
                <a:tab pos="2057400" algn="ctr"/>
                <a:tab pos="4414838" algn="r"/>
              </a:tabLst>
            </a:pPr>
            <a:r>
              <a:rPr lang="en-GB" altLang="ko-KR" sz="7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맑은 고딕" panose="020B0503020000020004" pitchFamily="50" charset="-127"/>
              </a:rPr>
              <a:t>Company Confidential Document.  This document can only be shared with 3</a:t>
            </a:r>
            <a:r>
              <a:rPr lang="en-GB" altLang="ko-KR" sz="700" baseline="300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맑은 고딕" panose="020B0503020000020004" pitchFamily="50" charset="-127"/>
              </a:rPr>
              <a:t>rd</a:t>
            </a:r>
            <a:r>
              <a:rPr lang="en-GB" altLang="ko-KR" sz="7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맑은 고딕" panose="020B0503020000020004" pitchFamily="50" charset="-127"/>
              </a:rPr>
              <a:t> parties with the written permission of the legal department or if an NDA is in place.  If printed this document should be shredded when disposed of.</a:t>
            </a:r>
            <a:endParaRPr lang="ko-KR" altLang="ko-KR" sz="700" dirty="0">
              <a:latin typeface="Times New Roman" panose="02020603050405020304" pitchFamily="18" charset="0"/>
              <a:ea typeface="맑은 고딕" panose="020B0503020000020004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D6A9FE0-DB18-429F-AC2B-45B04C9D7049}"/>
              </a:ext>
            </a:extLst>
          </p:cNvPr>
          <p:cNvSpPr txBox="1"/>
          <p:nvPr/>
        </p:nvSpPr>
        <p:spPr>
          <a:xfrm>
            <a:off x="1975920" y="1551470"/>
            <a:ext cx="268448" cy="276999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3</a:t>
            </a:r>
            <a:endParaRPr lang="ko-KR" altLang="en-US" sz="12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71F6313-575B-423F-B1D6-F7EA3FDE988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5919" y="2112264"/>
            <a:ext cx="7699007" cy="167335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006631D-E06B-43DC-9C86-7D4F5B03DEA6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5919" y="3923742"/>
            <a:ext cx="7699007" cy="112395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42E70E2C-EEA6-4E7D-ABBB-669B6D4468E9}"/>
              </a:ext>
            </a:extLst>
          </p:cNvPr>
          <p:cNvSpPr txBox="1"/>
          <p:nvPr/>
        </p:nvSpPr>
        <p:spPr>
          <a:xfrm>
            <a:off x="3148867" y="5107197"/>
            <a:ext cx="1303978" cy="338554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길이 </a:t>
            </a:r>
            <a:r>
              <a:rPr lang="en-US" altLang="ko-KR" sz="1600" dirty="0"/>
              <a:t>: 110.4L</a:t>
            </a:r>
            <a:endParaRPr lang="ko-KR" altLang="en-US" sz="1600" dirty="0"/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5DC0A241-9B4E-4184-8F9B-E067FE89BE30}"/>
              </a:ext>
            </a:extLst>
          </p:cNvPr>
          <p:cNvCxnSpPr>
            <a:cxnSpLocks/>
            <a:endCxn id="29" idx="0"/>
          </p:cNvCxnSpPr>
          <p:nvPr/>
        </p:nvCxnSpPr>
        <p:spPr>
          <a:xfrm>
            <a:off x="3800856" y="4544568"/>
            <a:ext cx="0" cy="562629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6614C5C8-7013-42FA-90E1-3205A0837149}"/>
              </a:ext>
            </a:extLst>
          </p:cNvPr>
          <p:cNvSpPr txBox="1"/>
          <p:nvPr/>
        </p:nvSpPr>
        <p:spPr>
          <a:xfrm>
            <a:off x="1943328" y="5551568"/>
            <a:ext cx="1490472" cy="338554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길이 </a:t>
            </a:r>
            <a:r>
              <a:rPr lang="en-US" altLang="ko-KR" sz="1600" dirty="0"/>
              <a:t>: 370 MM</a:t>
            </a:r>
            <a:endParaRPr lang="ko-KR" altLang="en-US" sz="1600" dirty="0"/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427FFC95-649E-431D-B093-FEF0C9953C71}"/>
              </a:ext>
            </a:extLst>
          </p:cNvPr>
          <p:cNvCxnSpPr>
            <a:cxnSpLocks/>
            <a:endCxn id="32" idx="0"/>
          </p:cNvCxnSpPr>
          <p:nvPr/>
        </p:nvCxnSpPr>
        <p:spPr>
          <a:xfrm>
            <a:off x="2688564" y="4581144"/>
            <a:ext cx="0" cy="970424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C9AF2581-8B23-41D4-A318-A0B5BDCD5A05}"/>
              </a:ext>
            </a:extLst>
          </p:cNvPr>
          <p:cNvSpPr txBox="1"/>
          <p:nvPr/>
        </p:nvSpPr>
        <p:spPr>
          <a:xfrm>
            <a:off x="5104834" y="5107197"/>
            <a:ext cx="1303978" cy="338554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길이 </a:t>
            </a:r>
            <a:r>
              <a:rPr lang="en-US" altLang="ko-KR" sz="1600" dirty="0"/>
              <a:t>: 701.5L</a:t>
            </a:r>
            <a:endParaRPr lang="ko-KR" altLang="en-US" sz="1600" dirty="0"/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4D647443-0E1E-4A1C-85A6-1797ED545DA5}"/>
              </a:ext>
            </a:extLst>
          </p:cNvPr>
          <p:cNvCxnSpPr>
            <a:cxnSpLocks/>
            <a:endCxn id="34" idx="0"/>
          </p:cNvCxnSpPr>
          <p:nvPr/>
        </p:nvCxnSpPr>
        <p:spPr>
          <a:xfrm>
            <a:off x="5756823" y="4544568"/>
            <a:ext cx="0" cy="562629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487AC3B1-6E99-4CE9-A172-0D132A321697}"/>
              </a:ext>
            </a:extLst>
          </p:cNvPr>
          <p:cNvSpPr txBox="1"/>
          <p:nvPr/>
        </p:nvSpPr>
        <p:spPr>
          <a:xfrm>
            <a:off x="7652986" y="5107197"/>
            <a:ext cx="1303978" cy="338554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길이 </a:t>
            </a:r>
            <a:r>
              <a:rPr lang="en-US" altLang="ko-KR" sz="1600" dirty="0"/>
              <a:t>: 347.1L</a:t>
            </a:r>
            <a:endParaRPr lang="ko-KR" altLang="en-US" sz="1600" dirty="0"/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3F6CA685-3708-42A8-B8AB-9772E94C99CD}"/>
              </a:ext>
            </a:extLst>
          </p:cNvPr>
          <p:cNvCxnSpPr>
            <a:cxnSpLocks/>
            <a:endCxn id="44" idx="0"/>
          </p:cNvCxnSpPr>
          <p:nvPr/>
        </p:nvCxnSpPr>
        <p:spPr>
          <a:xfrm>
            <a:off x="8304975" y="4544568"/>
            <a:ext cx="0" cy="562629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A0687B35-64E1-437A-8A30-E738CAB023DC}"/>
              </a:ext>
            </a:extLst>
          </p:cNvPr>
          <p:cNvSpPr txBox="1"/>
          <p:nvPr/>
        </p:nvSpPr>
        <p:spPr>
          <a:xfrm>
            <a:off x="8376018" y="5720845"/>
            <a:ext cx="1303978" cy="338554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IE0123173</a:t>
            </a:r>
            <a:endParaRPr lang="ko-KR" altLang="en-US" sz="1600" dirty="0"/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3022BF7D-4C0F-45BA-A6FA-6A5C286A5C86}"/>
              </a:ext>
            </a:extLst>
          </p:cNvPr>
          <p:cNvCxnSpPr>
            <a:cxnSpLocks/>
            <a:stCxn id="50" idx="2"/>
            <a:endCxn id="48" idx="0"/>
          </p:cNvCxnSpPr>
          <p:nvPr/>
        </p:nvCxnSpPr>
        <p:spPr>
          <a:xfrm flipH="1">
            <a:off x="9028007" y="4695772"/>
            <a:ext cx="425524" cy="1025073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1A74CAD-D64A-4D0B-9380-30E01DB53DC9}"/>
              </a:ext>
            </a:extLst>
          </p:cNvPr>
          <p:cNvSpPr/>
          <p:nvPr/>
        </p:nvSpPr>
        <p:spPr>
          <a:xfrm>
            <a:off x="9254240" y="4308565"/>
            <a:ext cx="398581" cy="387207"/>
          </a:xfrm>
          <a:prstGeom prst="rect">
            <a:avLst/>
          </a:prstGeom>
          <a:noFill/>
          <a:ln w="190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F5EAD5F6-D61C-4DE3-9E94-5C8C60176810}"/>
              </a:ext>
            </a:extLst>
          </p:cNvPr>
          <p:cNvSpPr/>
          <p:nvPr/>
        </p:nvSpPr>
        <p:spPr>
          <a:xfrm>
            <a:off x="7430166" y="4390497"/>
            <a:ext cx="506826" cy="259920"/>
          </a:xfrm>
          <a:prstGeom prst="rect">
            <a:avLst/>
          </a:prstGeom>
          <a:noFill/>
          <a:ln w="190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DDC790BA-77A9-45D8-9302-136EC0D168A1}"/>
              </a:ext>
            </a:extLst>
          </p:cNvPr>
          <p:cNvSpPr/>
          <p:nvPr/>
        </p:nvSpPr>
        <p:spPr>
          <a:xfrm>
            <a:off x="3888419" y="4379682"/>
            <a:ext cx="469923" cy="259920"/>
          </a:xfrm>
          <a:prstGeom prst="rect">
            <a:avLst/>
          </a:prstGeom>
          <a:noFill/>
          <a:ln w="190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03105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표 16">
            <a:extLst>
              <a:ext uri="{FF2B5EF4-FFF2-40B4-BE49-F238E27FC236}">
                <a16:creationId xmlns:a16="http://schemas.microsoft.com/office/drawing/2014/main" id="{64AD76A6-BF97-4CAB-87A5-7B494C8277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8026285"/>
              </p:ext>
            </p:extLst>
          </p:nvPr>
        </p:nvGraphicFramePr>
        <p:xfrm>
          <a:off x="119518" y="147446"/>
          <a:ext cx="9666962" cy="63333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7171">
                  <a:extLst>
                    <a:ext uri="{9D8B030D-6E8A-4147-A177-3AD203B41FA5}">
                      <a16:colId xmlns:a16="http://schemas.microsoft.com/office/drawing/2014/main" val="3253739569"/>
                    </a:ext>
                  </a:extLst>
                </a:gridCol>
                <a:gridCol w="176589">
                  <a:extLst>
                    <a:ext uri="{9D8B030D-6E8A-4147-A177-3AD203B41FA5}">
                      <a16:colId xmlns:a16="http://schemas.microsoft.com/office/drawing/2014/main" val="825821396"/>
                    </a:ext>
                  </a:extLst>
                </a:gridCol>
                <a:gridCol w="120583">
                  <a:extLst>
                    <a:ext uri="{9D8B030D-6E8A-4147-A177-3AD203B41FA5}">
                      <a16:colId xmlns:a16="http://schemas.microsoft.com/office/drawing/2014/main" val="3171329016"/>
                    </a:ext>
                  </a:extLst>
                </a:gridCol>
                <a:gridCol w="336604">
                  <a:extLst>
                    <a:ext uri="{9D8B030D-6E8A-4147-A177-3AD203B41FA5}">
                      <a16:colId xmlns:a16="http://schemas.microsoft.com/office/drawing/2014/main" val="3172448492"/>
                    </a:ext>
                  </a:extLst>
                </a:gridCol>
                <a:gridCol w="473228">
                  <a:extLst>
                    <a:ext uri="{9D8B030D-6E8A-4147-A177-3AD203B41FA5}">
                      <a16:colId xmlns:a16="http://schemas.microsoft.com/office/drawing/2014/main" val="3116983912"/>
                    </a:ext>
                  </a:extLst>
                </a:gridCol>
                <a:gridCol w="175786">
                  <a:extLst>
                    <a:ext uri="{9D8B030D-6E8A-4147-A177-3AD203B41FA5}">
                      <a16:colId xmlns:a16="http://schemas.microsoft.com/office/drawing/2014/main" val="2867862272"/>
                    </a:ext>
                  </a:extLst>
                </a:gridCol>
                <a:gridCol w="102814">
                  <a:extLst>
                    <a:ext uri="{9D8B030D-6E8A-4147-A177-3AD203B41FA5}">
                      <a16:colId xmlns:a16="http://schemas.microsoft.com/office/drawing/2014/main" val="1953060234"/>
                    </a:ext>
                  </a:extLst>
                </a:gridCol>
                <a:gridCol w="737673">
                  <a:extLst>
                    <a:ext uri="{9D8B030D-6E8A-4147-A177-3AD203B41FA5}">
                      <a16:colId xmlns:a16="http://schemas.microsoft.com/office/drawing/2014/main" val="398629596"/>
                    </a:ext>
                  </a:extLst>
                </a:gridCol>
                <a:gridCol w="140459">
                  <a:extLst>
                    <a:ext uri="{9D8B030D-6E8A-4147-A177-3AD203B41FA5}">
                      <a16:colId xmlns:a16="http://schemas.microsoft.com/office/drawing/2014/main" val="4048553269"/>
                    </a:ext>
                  </a:extLst>
                </a:gridCol>
                <a:gridCol w="161968">
                  <a:extLst>
                    <a:ext uri="{9D8B030D-6E8A-4147-A177-3AD203B41FA5}">
                      <a16:colId xmlns:a16="http://schemas.microsoft.com/office/drawing/2014/main" val="3091127642"/>
                    </a:ext>
                  </a:extLst>
                </a:gridCol>
                <a:gridCol w="485379">
                  <a:extLst>
                    <a:ext uri="{9D8B030D-6E8A-4147-A177-3AD203B41FA5}">
                      <a16:colId xmlns:a16="http://schemas.microsoft.com/office/drawing/2014/main" val="1479794387"/>
                    </a:ext>
                  </a:extLst>
                </a:gridCol>
                <a:gridCol w="331842">
                  <a:extLst>
                    <a:ext uri="{9D8B030D-6E8A-4147-A177-3AD203B41FA5}">
                      <a16:colId xmlns:a16="http://schemas.microsoft.com/office/drawing/2014/main" val="3215269691"/>
                    </a:ext>
                  </a:extLst>
                </a:gridCol>
                <a:gridCol w="817221">
                  <a:extLst>
                    <a:ext uri="{9D8B030D-6E8A-4147-A177-3AD203B41FA5}">
                      <a16:colId xmlns:a16="http://schemas.microsoft.com/office/drawing/2014/main" val="4242642920"/>
                    </a:ext>
                  </a:extLst>
                </a:gridCol>
                <a:gridCol w="430899">
                  <a:extLst>
                    <a:ext uri="{9D8B030D-6E8A-4147-A177-3AD203B41FA5}">
                      <a16:colId xmlns:a16="http://schemas.microsoft.com/office/drawing/2014/main" val="1436993564"/>
                    </a:ext>
                  </a:extLst>
                </a:gridCol>
                <a:gridCol w="594342">
                  <a:extLst>
                    <a:ext uri="{9D8B030D-6E8A-4147-A177-3AD203B41FA5}">
                      <a16:colId xmlns:a16="http://schemas.microsoft.com/office/drawing/2014/main" val="3220654505"/>
                    </a:ext>
                  </a:extLst>
                </a:gridCol>
                <a:gridCol w="985618">
                  <a:extLst>
                    <a:ext uri="{9D8B030D-6E8A-4147-A177-3AD203B41FA5}">
                      <a16:colId xmlns:a16="http://schemas.microsoft.com/office/drawing/2014/main" val="3053073729"/>
                    </a:ext>
                  </a:extLst>
                </a:gridCol>
                <a:gridCol w="102814">
                  <a:extLst>
                    <a:ext uri="{9D8B030D-6E8A-4147-A177-3AD203B41FA5}">
                      <a16:colId xmlns:a16="http://schemas.microsoft.com/office/drawing/2014/main" val="3496862969"/>
                    </a:ext>
                  </a:extLst>
                </a:gridCol>
                <a:gridCol w="1040099">
                  <a:extLst>
                    <a:ext uri="{9D8B030D-6E8A-4147-A177-3AD203B41FA5}">
                      <a16:colId xmlns:a16="http://schemas.microsoft.com/office/drawing/2014/main" val="3448398408"/>
                    </a:ext>
                  </a:extLst>
                </a:gridCol>
                <a:gridCol w="465609">
                  <a:extLst>
                    <a:ext uri="{9D8B030D-6E8A-4147-A177-3AD203B41FA5}">
                      <a16:colId xmlns:a16="http://schemas.microsoft.com/office/drawing/2014/main" val="4087358375"/>
                    </a:ext>
                  </a:extLst>
                </a:gridCol>
                <a:gridCol w="102814">
                  <a:extLst>
                    <a:ext uri="{9D8B030D-6E8A-4147-A177-3AD203B41FA5}">
                      <a16:colId xmlns:a16="http://schemas.microsoft.com/office/drawing/2014/main" val="21403367"/>
                    </a:ext>
                  </a:extLst>
                </a:gridCol>
                <a:gridCol w="1149062">
                  <a:extLst>
                    <a:ext uri="{9D8B030D-6E8A-4147-A177-3AD203B41FA5}">
                      <a16:colId xmlns:a16="http://schemas.microsoft.com/office/drawing/2014/main" val="220410917"/>
                    </a:ext>
                  </a:extLst>
                </a:gridCol>
                <a:gridCol w="438388">
                  <a:extLst>
                    <a:ext uri="{9D8B030D-6E8A-4147-A177-3AD203B41FA5}">
                      <a16:colId xmlns:a16="http://schemas.microsoft.com/office/drawing/2014/main" val="2706650489"/>
                    </a:ext>
                  </a:extLst>
                </a:gridCol>
              </a:tblGrid>
              <a:tr h="185010">
                <a:tc gridSpan="8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9144" marB="18288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c</a:t>
                      </a:r>
                      <a:endParaRPr lang="ko-KR" altLang="en-US" sz="1000"/>
                    </a:p>
                  </a:txBody>
                  <a:tcPr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SOP NO.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9144" marB="182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9144" marB="182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Title: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9144" marB="182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G3_EUV END USER PUMP MODULE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295" marR="74295" marT="9144" marB="182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4830037"/>
                  </a:ext>
                </a:extLst>
              </a:tr>
              <a:tr h="171795"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</a:t>
                      </a:r>
                    </a:p>
                  </a:txBody>
                  <a:tcPr marL="74295" marR="74295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FF66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</a:t>
                      </a:r>
                    </a:p>
                  </a:txBody>
                  <a:tcPr marL="74295" marR="74295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en-US" altLang="ko-KR" sz="14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295" marR="74295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19"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solidFill>
                            <a:schemeClr val="tx1"/>
                          </a:solidFill>
                        </a:rPr>
                        <a:t>OP0020</a:t>
                      </a:r>
                      <a:endParaRPr lang="ko-KR" alt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2454436"/>
                  </a:ext>
                </a:extLst>
              </a:tr>
              <a:tr h="132151">
                <a:tc gridSpan="3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Ref.</a:t>
                      </a:r>
                    </a:p>
                  </a:txBody>
                  <a:tcPr marL="74295" marR="74295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en-US" altLang="ko-KR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Man.Item No.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Ser.Item No.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Qty</a:t>
                      </a: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Qty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Ref.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Man.Item No.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Ser.Item No.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</a:t>
                      </a: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Qty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3922277"/>
                  </a:ext>
                </a:extLst>
              </a:tr>
              <a:tr h="132151"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rgbClr val="FF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ASSY</a:t>
                      </a:r>
                      <a:endParaRPr lang="ko-KR" altLang="en-US" sz="1000" dirty="0">
                        <a:solidFill>
                          <a:srgbClr val="FF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kern="1200" dirty="0">
                          <a:solidFill>
                            <a:srgbClr val="FF000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IE0123064</a:t>
                      </a:r>
                      <a:endParaRPr lang="ko-KR" altLang="en-US" sz="1000" kern="1200" dirty="0">
                        <a:solidFill>
                          <a:srgbClr val="FF0000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rgbClr val="FF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rgbClr val="FF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EXHAUST PURGE LINE</a:t>
                      </a:r>
                      <a:endParaRPr lang="ko-KR" altLang="en-US" sz="1000" dirty="0">
                        <a:solidFill>
                          <a:srgbClr val="FF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ISO250-200 MANIFOLD TEE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rgbClr val="FF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ko-KR" altLang="en-US" sz="1000" dirty="0">
                        <a:solidFill>
                          <a:srgbClr val="FF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56520841"/>
                  </a:ext>
                </a:extLst>
              </a:tr>
              <a:tr h="132151"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ISO250 BLANK FLANGE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8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8856439"/>
                  </a:ext>
                </a:extLst>
              </a:tr>
              <a:tr h="132151"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ISO250 TRAPPED O-RING VITON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3966801"/>
                  </a:ext>
                </a:extLst>
              </a:tr>
              <a:tr h="132151">
                <a:tc gridSpan="5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FF6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7911635"/>
                  </a:ext>
                </a:extLst>
              </a:tr>
              <a:tr h="4738498">
                <a:tc gridSpan="7"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Instruction:</a:t>
                      </a:r>
                    </a:p>
                    <a:p>
                      <a:pPr latinLnBrk="1"/>
                      <a:endParaRPr lang="en-US" altLang="ko-KR" sz="10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  <a:p>
                      <a:pPr marL="228600" indent="-228600">
                        <a:buFont typeface="+mj-lt"/>
                        <a:buAutoNum type="arabicPeriod"/>
                      </a:pP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그림과 같이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EXP1 ~ FAC Module 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첫 번째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N2 Back line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에 조립하세요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.</a:t>
                      </a:r>
                      <a:b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</a:br>
                      <a:r>
                        <a:rPr lang="en-GB" altLang="ko-KR" sz="1000" dirty="0">
                          <a:solidFill>
                            <a:srgbClr val="0070C0"/>
                          </a:solidFill>
                          <a:effectLst/>
                          <a:latin typeface="Calibri (본문)"/>
                          <a:ea typeface="바탕" panose="02030600000101010101" pitchFamily="18" charset="-127"/>
                        </a:rPr>
                        <a:t>(Assemble the N2 line on the first line of N2 back line of EXP1 ~ FAC module.) </a:t>
                      </a:r>
                      <a:endParaRPr lang="ko-KR" altLang="ko-KR" sz="1000" kern="1200" dirty="0">
                        <a:solidFill>
                          <a:schemeClr val="dk1"/>
                        </a:solidFill>
                        <a:effectLst/>
                        <a:latin typeface="+mj-ea"/>
                        <a:ea typeface="+mn-ea"/>
                        <a:cs typeface="+mn-cs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endParaRPr lang="ko-KR" altLang="ko-KR" sz="1000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74295" marR="74295" marT="37148" marB="37148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15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6913290"/>
                  </a:ext>
                </a:extLst>
              </a:tr>
              <a:tr h="326886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Page</a:t>
                      </a:r>
                    </a:p>
                  </a:txBody>
                  <a:tcPr marL="74295" marR="74295" marT="37148" marB="37148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20</a:t>
                      </a: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b="1" dirty="0"/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Issue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01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Approved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999999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SOP TEMPLATE – SINGLE LANDSCAPE v5.doc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1874398"/>
                  </a:ext>
                </a:extLst>
              </a:tr>
            </a:tbl>
          </a:graphicData>
        </a:graphic>
      </p:graphicFrame>
      <p:sp>
        <p:nvSpPr>
          <p:cNvPr id="18" name="직사각형 17">
            <a:extLst>
              <a:ext uri="{FF2B5EF4-FFF2-40B4-BE49-F238E27FC236}">
                <a16:creationId xmlns:a16="http://schemas.microsoft.com/office/drawing/2014/main" id="{4510DB7B-4441-4A8B-BA74-6E51BC1B83B7}"/>
              </a:ext>
            </a:extLst>
          </p:cNvPr>
          <p:cNvSpPr/>
          <p:nvPr/>
        </p:nvSpPr>
        <p:spPr>
          <a:xfrm>
            <a:off x="231072" y="6519446"/>
            <a:ext cx="944385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tabLst>
                <a:tab pos="2057400" algn="ctr"/>
                <a:tab pos="4114800" algn="r"/>
                <a:tab pos="2057400" algn="ctr"/>
                <a:tab pos="4414838" algn="r"/>
              </a:tabLst>
            </a:pPr>
            <a:r>
              <a:rPr lang="en-GB" altLang="ko-KR" sz="7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맑은 고딕" panose="020B0503020000020004" pitchFamily="50" charset="-127"/>
              </a:rPr>
              <a:t>Copyright © Edwards Group plc 2020</a:t>
            </a:r>
            <a:endParaRPr lang="ko-KR" altLang="ko-KR" sz="700" dirty="0">
              <a:latin typeface="Times New Roman" panose="02020603050405020304" pitchFamily="18" charset="0"/>
              <a:ea typeface="맑은 고딕" panose="020B0503020000020004" pitchFamily="50" charset="-127"/>
            </a:endParaRPr>
          </a:p>
          <a:p>
            <a:pPr algn="ctr">
              <a:tabLst>
                <a:tab pos="2057400" algn="ctr"/>
                <a:tab pos="4114800" algn="r"/>
                <a:tab pos="2057400" algn="ctr"/>
                <a:tab pos="4414838" algn="r"/>
              </a:tabLst>
            </a:pPr>
            <a:r>
              <a:rPr lang="en-GB" altLang="ko-KR" sz="7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맑은 고딕" panose="020B0503020000020004" pitchFamily="50" charset="-127"/>
              </a:rPr>
              <a:t>Company Confidential Document.  This document can only be shared with 3</a:t>
            </a:r>
            <a:r>
              <a:rPr lang="en-GB" altLang="ko-KR" sz="700" baseline="300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맑은 고딕" panose="020B0503020000020004" pitchFamily="50" charset="-127"/>
              </a:rPr>
              <a:t>rd</a:t>
            </a:r>
            <a:r>
              <a:rPr lang="en-GB" altLang="ko-KR" sz="7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맑은 고딕" panose="020B0503020000020004" pitchFamily="50" charset="-127"/>
              </a:rPr>
              <a:t> parties with the written permission of the legal department or if an NDA is in place.  If printed this document should be shredded when disposed of.</a:t>
            </a:r>
            <a:endParaRPr lang="ko-KR" altLang="ko-KR" sz="700" dirty="0">
              <a:latin typeface="Times New Roman" panose="02020603050405020304" pitchFamily="18" charset="0"/>
              <a:ea typeface="맑은 고딕" panose="020B050302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68178E1-7F4F-4C18-9298-7983863B4D6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293" y="174391"/>
            <a:ext cx="824386" cy="17509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68407051-7510-43D7-B4F6-A9BFC7089FEF}"/>
              </a:ext>
            </a:extLst>
          </p:cNvPr>
          <p:cNvSpPr txBox="1"/>
          <p:nvPr/>
        </p:nvSpPr>
        <p:spPr>
          <a:xfrm>
            <a:off x="2314248" y="1610437"/>
            <a:ext cx="1297632" cy="307777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00B050"/>
                </a:solidFill>
              </a:rPr>
              <a:t>&lt; EXP 1 ~ FAC &gt;</a:t>
            </a: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0F221DC5-4E92-4936-B720-9E5F32C94B7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5920" y="2093887"/>
            <a:ext cx="7608907" cy="2688425"/>
          </a:xfrm>
          <a:prstGeom prst="rect">
            <a:avLst/>
          </a:prstGeom>
        </p:spPr>
      </p:pic>
      <p:pic>
        <p:nvPicPr>
          <p:cNvPr id="31" name="Picture 451">
            <a:extLst>
              <a:ext uri="{FF2B5EF4-FFF2-40B4-BE49-F238E27FC236}">
                <a16:creationId xmlns:a16="http://schemas.microsoft.com/office/drawing/2014/main" id="{BA46EDC8-76B8-42DF-B134-864FE87B9AF0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2136" y="1563373"/>
            <a:ext cx="442791" cy="422983"/>
          </a:xfrm>
          <a:prstGeom prst="rect">
            <a:avLst/>
          </a:prstGeom>
        </p:spPr>
      </p:pic>
      <p:pic>
        <p:nvPicPr>
          <p:cNvPr id="32" name="Picture 329">
            <a:extLst>
              <a:ext uri="{FF2B5EF4-FFF2-40B4-BE49-F238E27FC236}">
                <a16:creationId xmlns:a16="http://schemas.microsoft.com/office/drawing/2014/main" id="{55ADCD7D-357D-4ABA-8FEE-583C7C8BC7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7311" y="1563373"/>
            <a:ext cx="413272" cy="422983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C5A09F4D-BC50-4E6A-AA8B-163F8B556E2D}"/>
              </a:ext>
            </a:extLst>
          </p:cNvPr>
          <p:cNvSpPr/>
          <p:nvPr/>
        </p:nvSpPr>
        <p:spPr>
          <a:xfrm>
            <a:off x="6922008" y="3079984"/>
            <a:ext cx="2478024" cy="405423"/>
          </a:xfrm>
          <a:prstGeom prst="rect">
            <a:avLst/>
          </a:prstGeom>
          <a:noFill/>
          <a:ln w="190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2764D28E-72BD-4B61-AF87-16638EA7023C}"/>
              </a:ext>
            </a:extLst>
          </p:cNvPr>
          <p:cNvCxnSpPr>
            <a:cxnSpLocks/>
            <a:stCxn id="35" idx="2"/>
            <a:endCxn id="8" idx="0"/>
          </p:cNvCxnSpPr>
          <p:nvPr/>
        </p:nvCxnSpPr>
        <p:spPr>
          <a:xfrm flipH="1">
            <a:off x="7659057" y="3485407"/>
            <a:ext cx="501963" cy="1505914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FEAE62DF-7B07-4B5E-9B57-7D54E2D36C60}"/>
              </a:ext>
            </a:extLst>
          </p:cNvPr>
          <p:cNvSpPr txBox="1"/>
          <p:nvPr/>
        </p:nvSpPr>
        <p:spPr>
          <a:xfrm>
            <a:off x="1975920" y="1624623"/>
            <a:ext cx="268448" cy="27699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endParaRPr lang="ko-KR" altLang="en-US" sz="12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10C669B-F954-4BC7-87EC-8E6D76BA76C1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287" y="4991321"/>
            <a:ext cx="3851539" cy="643865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4EDB80F8-FE3F-4BAB-B85F-AB82A9EA30AD}"/>
              </a:ext>
            </a:extLst>
          </p:cNvPr>
          <p:cNvSpPr txBox="1"/>
          <p:nvPr/>
        </p:nvSpPr>
        <p:spPr>
          <a:xfrm>
            <a:off x="7201987" y="5623619"/>
            <a:ext cx="1303978" cy="338554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길이 </a:t>
            </a:r>
            <a:r>
              <a:rPr lang="en-US" altLang="ko-KR" sz="1600" dirty="0"/>
              <a:t>: 347.1L</a:t>
            </a:r>
            <a:endParaRPr lang="ko-KR" altLang="en-US" sz="1600" dirty="0"/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F3931928-7601-4B6F-AA99-4C2426BCF7BB}"/>
              </a:ext>
            </a:extLst>
          </p:cNvPr>
          <p:cNvCxnSpPr>
            <a:cxnSpLocks/>
            <a:endCxn id="45" idx="0"/>
          </p:cNvCxnSpPr>
          <p:nvPr/>
        </p:nvCxnSpPr>
        <p:spPr>
          <a:xfrm>
            <a:off x="7853976" y="5292859"/>
            <a:ext cx="0" cy="330760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443B9B04-68C9-4936-801C-49AF158C955E}"/>
              </a:ext>
            </a:extLst>
          </p:cNvPr>
          <p:cNvSpPr/>
          <p:nvPr/>
        </p:nvSpPr>
        <p:spPr>
          <a:xfrm>
            <a:off x="6241259" y="5071032"/>
            <a:ext cx="711553" cy="387207"/>
          </a:xfrm>
          <a:prstGeom prst="rect">
            <a:avLst/>
          </a:prstGeom>
          <a:noFill/>
          <a:ln w="190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" name="텍스트 상자 2">
            <a:extLst>
              <a:ext uri="{FF2B5EF4-FFF2-40B4-BE49-F238E27FC236}">
                <a16:creationId xmlns:a16="http://schemas.microsoft.com/office/drawing/2014/main" id="{ACD73779-8D5A-4915-9185-95FE5612D2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1166" y="5005830"/>
            <a:ext cx="3306763" cy="517609"/>
          </a:xfrm>
          <a:prstGeom prst="rect">
            <a:avLst/>
          </a:prstGeom>
          <a:solidFill>
            <a:srgbClr val="FFFF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800"/>
              </a:spcAft>
              <a:buClrTx/>
              <a:buSzTx/>
              <a:buFontTx/>
              <a:buNone/>
              <a:tabLst/>
            </a:pPr>
            <a:r>
              <a:rPr kumimoji="0" lang="en-US" altLang="ko-KR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BULKHEAD </a:t>
            </a:r>
            <a:r>
              <a:rPr kumimoji="0" lang="ko-KR" altLang="en-US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고정 </a:t>
            </a:r>
            <a:r>
              <a:rPr kumimoji="0" lang="en-US" altLang="ko-KR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NUT : </a:t>
            </a:r>
            <a:r>
              <a:rPr kumimoji="0" lang="ko-KR" altLang="en-US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오른쪽 방향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800"/>
              </a:spcAft>
              <a:buClrTx/>
              <a:buSzTx/>
              <a:buFontTx/>
              <a:buNone/>
              <a:tabLst/>
            </a:pPr>
            <a:r>
              <a:rPr kumimoji="0" lang="en-US" altLang="ko-KR" sz="1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(Bulkhead</a:t>
            </a:r>
            <a:r>
              <a:rPr kumimoji="0" lang="en-US" altLang="ko-KR" sz="1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’</a:t>
            </a:r>
            <a:r>
              <a:rPr kumimoji="0" lang="en-US" altLang="ko-KR" sz="1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s fixed nut : Right direction)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6DFCDB4-95B4-4C29-A834-4BAC5FCB3F42}"/>
              </a:ext>
            </a:extLst>
          </p:cNvPr>
          <p:cNvSpPr txBox="1"/>
          <p:nvPr/>
        </p:nvSpPr>
        <p:spPr>
          <a:xfrm>
            <a:off x="3163217" y="2209351"/>
            <a:ext cx="905863" cy="307777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00B050"/>
                </a:solidFill>
              </a:rPr>
              <a:t>&lt; EXP 1 &gt;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FE0D541-F306-4777-B112-3EA6D146B4D1}"/>
              </a:ext>
            </a:extLst>
          </p:cNvPr>
          <p:cNvSpPr txBox="1"/>
          <p:nvPr/>
        </p:nvSpPr>
        <p:spPr>
          <a:xfrm>
            <a:off x="7174385" y="2205331"/>
            <a:ext cx="825191" cy="307777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00B050"/>
                </a:solidFill>
              </a:rPr>
              <a:t>&lt; FAC &gt;</a:t>
            </a:r>
          </a:p>
        </p:txBody>
      </p:sp>
    </p:spTree>
    <p:extLst>
      <p:ext uri="{BB962C8B-B14F-4D97-AF65-F5344CB8AC3E}">
        <p14:creationId xmlns:p14="http://schemas.microsoft.com/office/powerpoint/2010/main" val="5217992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표 16">
            <a:extLst>
              <a:ext uri="{FF2B5EF4-FFF2-40B4-BE49-F238E27FC236}">
                <a16:creationId xmlns:a16="http://schemas.microsoft.com/office/drawing/2014/main" id="{64AD76A6-BF97-4CAB-87A5-7B494C8277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7744571"/>
              </p:ext>
            </p:extLst>
          </p:nvPr>
        </p:nvGraphicFramePr>
        <p:xfrm>
          <a:off x="119518" y="147446"/>
          <a:ext cx="9666962" cy="63333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7171">
                  <a:extLst>
                    <a:ext uri="{9D8B030D-6E8A-4147-A177-3AD203B41FA5}">
                      <a16:colId xmlns:a16="http://schemas.microsoft.com/office/drawing/2014/main" val="3253739569"/>
                    </a:ext>
                  </a:extLst>
                </a:gridCol>
                <a:gridCol w="176589">
                  <a:extLst>
                    <a:ext uri="{9D8B030D-6E8A-4147-A177-3AD203B41FA5}">
                      <a16:colId xmlns:a16="http://schemas.microsoft.com/office/drawing/2014/main" val="825821396"/>
                    </a:ext>
                  </a:extLst>
                </a:gridCol>
                <a:gridCol w="120583">
                  <a:extLst>
                    <a:ext uri="{9D8B030D-6E8A-4147-A177-3AD203B41FA5}">
                      <a16:colId xmlns:a16="http://schemas.microsoft.com/office/drawing/2014/main" val="3171329016"/>
                    </a:ext>
                  </a:extLst>
                </a:gridCol>
                <a:gridCol w="336604">
                  <a:extLst>
                    <a:ext uri="{9D8B030D-6E8A-4147-A177-3AD203B41FA5}">
                      <a16:colId xmlns:a16="http://schemas.microsoft.com/office/drawing/2014/main" val="3172448492"/>
                    </a:ext>
                  </a:extLst>
                </a:gridCol>
                <a:gridCol w="473228">
                  <a:extLst>
                    <a:ext uri="{9D8B030D-6E8A-4147-A177-3AD203B41FA5}">
                      <a16:colId xmlns:a16="http://schemas.microsoft.com/office/drawing/2014/main" val="3116983912"/>
                    </a:ext>
                  </a:extLst>
                </a:gridCol>
                <a:gridCol w="175786">
                  <a:extLst>
                    <a:ext uri="{9D8B030D-6E8A-4147-A177-3AD203B41FA5}">
                      <a16:colId xmlns:a16="http://schemas.microsoft.com/office/drawing/2014/main" val="2867862272"/>
                    </a:ext>
                  </a:extLst>
                </a:gridCol>
                <a:gridCol w="102814">
                  <a:extLst>
                    <a:ext uri="{9D8B030D-6E8A-4147-A177-3AD203B41FA5}">
                      <a16:colId xmlns:a16="http://schemas.microsoft.com/office/drawing/2014/main" val="1953060234"/>
                    </a:ext>
                  </a:extLst>
                </a:gridCol>
                <a:gridCol w="737673">
                  <a:extLst>
                    <a:ext uri="{9D8B030D-6E8A-4147-A177-3AD203B41FA5}">
                      <a16:colId xmlns:a16="http://schemas.microsoft.com/office/drawing/2014/main" val="398629596"/>
                    </a:ext>
                  </a:extLst>
                </a:gridCol>
                <a:gridCol w="140459">
                  <a:extLst>
                    <a:ext uri="{9D8B030D-6E8A-4147-A177-3AD203B41FA5}">
                      <a16:colId xmlns:a16="http://schemas.microsoft.com/office/drawing/2014/main" val="4048553269"/>
                    </a:ext>
                  </a:extLst>
                </a:gridCol>
                <a:gridCol w="161968">
                  <a:extLst>
                    <a:ext uri="{9D8B030D-6E8A-4147-A177-3AD203B41FA5}">
                      <a16:colId xmlns:a16="http://schemas.microsoft.com/office/drawing/2014/main" val="3091127642"/>
                    </a:ext>
                  </a:extLst>
                </a:gridCol>
                <a:gridCol w="485379">
                  <a:extLst>
                    <a:ext uri="{9D8B030D-6E8A-4147-A177-3AD203B41FA5}">
                      <a16:colId xmlns:a16="http://schemas.microsoft.com/office/drawing/2014/main" val="1479794387"/>
                    </a:ext>
                  </a:extLst>
                </a:gridCol>
                <a:gridCol w="331842">
                  <a:extLst>
                    <a:ext uri="{9D8B030D-6E8A-4147-A177-3AD203B41FA5}">
                      <a16:colId xmlns:a16="http://schemas.microsoft.com/office/drawing/2014/main" val="3215269691"/>
                    </a:ext>
                  </a:extLst>
                </a:gridCol>
                <a:gridCol w="817221">
                  <a:extLst>
                    <a:ext uri="{9D8B030D-6E8A-4147-A177-3AD203B41FA5}">
                      <a16:colId xmlns:a16="http://schemas.microsoft.com/office/drawing/2014/main" val="4242642920"/>
                    </a:ext>
                  </a:extLst>
                </a:gridCol>
                <a:gridCol w="430899">
                  <a:extLst>
                    <a:ext uri="{9D8B030D-6E8A-4147-A177-3AD203B41FA5}">
                      <a16:colId xmlns:a16="http://schemas.microsoft.com/office/drawing/2014/main" val="1436993564"/>
                    </a:ext>
                  </a:extLst>
                </a:gridCol>
                <a:gridCol w="594342">
                  <a:extLst>
                    <a:ext uri="{9D8B030D-6E8A-4147-A177-3AD203B41FA5}">
                      <a16:colId xmlns:a16="http://schemas.microsoft.com/office/drawing/2014/main" val="3220654505"/>
                    </a:ext>
                  </a:extLst>
                </a:gridCol>
                <a:gridCol w="985618">
                  <a:extLst>
                    <a:ext uri="{9D8B030D-6E8A-4147-A177-3AD203B41FA5}">
                      <a16:colId xmlns:a16="http://schemas.microsoft.com/office/drawing/2014/main" val="3053073729"/>
                    </a:ext>
                  </a:extLst>
                </a:gridCol>
                <a:gridCol w="102814">
                  <a:extLst>
                    <a:ext uri="{9D8B030D-6E8A-4147-A177-3AD203B41FA5}">
                      <a16:colId xmlns:a16="http://schemas.microsoft.com/office/drawing/2014/main" val="3496862969"/>
                    </a:ext>
                  </a:extLst>
                </a:gridCol>
                <a:gridCol w="1040099">
                  <a:extLst>
                    <a:ext uri="{9D8B030D-6E8A-4147-A177-3AD203B41FA5}">
                      <a16:colId xmlns:a16="http://schemas.microsoft.com/office/drawing/2014/main" val="3448398408"/>
                    </a:ext>
                  </a:extLst>
                </a:gridCol>
                <a:gridCol w="465609">
                  <a:extLst>
                    <a:ext uri="{9D8B030D-6E8A-4147-A177-3AD203B41FA5}">
                      <a16:colId xmlns:a16="http://schemas.microsoft.com/office/drawing/2014/main" val="4087358375"/>
                    </a:ext>
                  </a:extLst>
                </a:gridCol>
                <a:gridCol w="102814">
                  <a:extLst>
                    <a:ext uri="{9D8B030D-6E8A-4147-A177-3AD203B41FA5}">
                      <a16:colId xmlns:a16="http://schemas.microsoft.com/office/drawing/2014/main" val="21403367"/>
                    </a:ext>
                  </a:extLst>
                </a:gridCol>
                <a:gridCol w="1149062">
                  <a:extLst>
                    <a:ext uri="{9D8B030D-6E8A-4147-A177-3AD203B41FA5}">
                      <a16:colId xmlns:a16="http://schemas.microsoft.com/office/drawing/2014/main" val="220410917"/>
                    </a:ext>
                  </a:extLst>
                </a:gridCol>
                <a:gridCol w="438388">
                  <a:extLst>
                    <a:ext uri="{9D8B030D-6E8A-4147-A177-3AD203B41FA5}">
                      <a16:colId xmlns:a16="http://schemas.microsoft.com/office/drawing/2014/main" val="2706650489"/>
                    </a:ext>
                  </a:extLst>
                </a:gridCol>
              </a:tblGrid>
              <a:tr h="185010">
                <a:tc gridSpan="8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9144" marB="18288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c</a:t>
                      </a:r>
                      <a:endParaRPr lang="ko-KR" altLang="en-US" sz="1000"/>
                    </a:p>
                  </a:txBody>
                  <a:tcPr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SOP NO.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9144" marB="182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9144" marB="182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Title: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9144" marB="182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G3_EUV END USER PUMP MODULE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295" marR="74295" marT="9144" marB="182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4830037"/>
                  </a:ext>
                </a:extLst>
              </a:tr>
              <a:tr h="171795"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</a:t>
                      </a:r>
                    </a:p>
                  </a:txBody>
                  <a:tcPr marL="74295" marR="74295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FF66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</a:t>
                      </a:r>
                    </a:p>
                  </a:txBody>
                  <a:tcPr marL="74295" marR="74295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en-US" altLang="ko-KR" sz="14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295" marR="74295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19"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solidFill>
                            <a:schemeClr val="tx1"/>
                          </a:solidFill>
                        </a:rPr>
                        <a:t>OP0200</a:t>
                      </a:r>
                      <a:endParaRPr lang="ko-KR" alt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2454436"/>
                  </a:ext>
                </a:extLst>
              </a:tr>
              <a:tr h="132151">
                <a:tc gridSpan="3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Ref.</a:t>
                      </a:r>
                    </a:p>
                  </a:txBody>
                  <a:tcPr marL="74295" marR="74295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en-US" altLang="ko-KR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Man.Item No.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Ser.Item No.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Qty</a:t>
                      </a: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Qty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Ref.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Man.Item No.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Ser.Item No.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</a:t>
                      </a: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Qty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3922277"/>
                  </a:ext>
                </a:extLst>
              </a:tr>
              <a:tr h="132151"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IE0113107</a:t>
                      </a:r>
                      <a:endParaRPr lang="ko-KR" altLang="en-US" sz="1000" kern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 BRACKET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ISO250-200 MANIFOLD TEE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218980211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WSHR FORM B M10 MS NI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30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56520841"/>
                  </a:ext>
                </a:extLst>
              </a:tr>
              <a:tr h="132151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218181452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SCREW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HX SS M10 * 25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ISO250 TRAPPED O-RING VITON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30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IE0113106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ISO200 TOP PLATE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8856439"/>
                  </a:ext>
                </a:extLst>
              </a:tr>
              <a:tr h="132151"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218983511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WSHR S-COIL M10 SS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ISO250 TRAPPED O-RING VITON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30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3966801"/>
                  </a:ext>
                </a:extLst>
              </a:tr>
              <a:tr h="132151">
                <a:tc gridSpan="5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FF6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7911635"/>
                  </a:ext>
                </a:extLst>
              </a:tr>
              <a:tr h="4738498">
                <a:tc gridSpan="7"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Instruction:</a:t>
                      </a:r>
                    </a:p>
                    <a:p>
                      <a:pPr latinLnBrk="1"/>
                      <a:endParaRPr lang="en-US" altLang="ko-KR" sz="10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  <a:p>
                      <a:pPr latinLnBrk="1"/>
                      <a:endParaRPr lang="en-US" altLang="ko-KR" sz="10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  <a:p>
                      <a:pPr marL="228600" indent="-228600">
                        <a:buFont typeface="+mj-lt"/>
                        <a:buAutoNum type="arabicPeriod"/>
                      </a:pP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그림과 같이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Top plate </a:t>
                      </a:r>
                      <a:r>
                        <a:rPr lang="en-US" altLang="ko-KR" sz="1000" kern="1200" dirty="0" err="1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assy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를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6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개 만드세요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모든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pump slice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에 동일하게 조립되니 참고하세요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.</a:t>
                      </a:r>
                      <a:b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</a:br>
                      <a:r>
                        <a:rPr lang="en-GB" altLang="ko-KR" sz="1000" dirty="0">
                          <a:solidFill>
                            <a:srgbClr val="0070C0"/>
                          </a:solidFill>
                          <a:effectLst/>
                          <a:latin typeface="Calibri (본문)"/>
                          <a:ea typeface="바탕" panose="02030600000101010101" pitchFamily="18" charset="-127"/>
                        </a:rPr>
                        <a:t>(Assemble 6EA Top plate </a:t>
                      </a:r>
                      <a:r>
                        <a:rPr lang="en-GB" altLang="ko-KR" sz="1000" dirty="0" err="1">
                          <a:solidFill>
                            <a:srgbClr val="0070C0"/>
                          </a:solidFill>
                          <a:effectLst/>
                          <a:latin typeface="Calibri (본문)"/>
                          <a:ea typeface="바탕" panose="02030600000101010101" pitchFamily="18" charset="-127"/>
                        </a:rPr>
                        <a:t>asyy</a:t>
                      </a:r>
                      <a:r>
                        <a:rPr lang="en-GB" altLang="ko-KR" sz="1000" dirty="0">
                          <a:solidFill>
                            <a:srgbClr val="0070C0"/>
                          </a:solidFill>
                          <a:effectLst/>
                          <a:latin typeface="Calibri (본문)"/>
                          <a:ea typeface="바탕" panose="02030600000101010101" pitchFamily="18" charset="-127"/>
                        </a:rPr>
                        <a:t>’ as shown in the right picture. </a:t>
                      </a:r>
                      <a:r>
                        <a:rPr lang="en-US" altLang="ko-KR" sz="1000" dirty="0">
                          <a:solidFill>
                            <a:srgbClr val="0070C0"/>
                          </a:solidFill>
                          <a:effectLst/>
                          <a:latin typeface="Calibri (본문)"/>
                          <a:ea typeface="바탕" panose="02030600000101010101" pitchFamily="18" charset="-127"/>
                        </a:rPr>
                        <a:t>Assy</a:t>
                      </a:r>
                      <a:r>
                        <a:rPr lang="ko-KR" altLang="en-US" sz="1000" dirty="0">
                          <a:solidFill>
                            <a:srgbClr val="0070C0"/>
                          </a:solidFill>
                          <a:effectLst/>
                          <a:latin typeface="Calibri (본문)"/>
                          <a:ea typeface="바탕" panose="02030600000101010101" pitchFamily="18" charset="-127"/>
                        </a:rPr>
                        <a:t> </a:t>
                      </a:r>
                      <a:r>
                        <a:rPr lang="en-US" altLang="ko-KR" sz="1000" dirty="0">
                          <a:solidFill>
                            <a:srgbClr val="0070C0"/>
                          </a:solidFill>
                          <a:effectLst/>
                          <a:latin typeface="Calibri (본문)"/>
                          <a:ea typeface="바탕" panose="02030600000101010101" pitchFamily="18" charset="-127"/>
                        </a:rPr>
                        <a:t>parts will be assembled to all pump slices.</a:t>
                      </a:r>
                      <a:r>
                        <a:rPr lang="en-GB" altLang="ko-KR" sz="1000" dirty="0">
                          <a:solidFill>
                            <a:srgbClr val="0070C0"/>
                          </a:solidFill>
                          <a:effectLst/>
                          <a:latin typeface="Calibri (본문)"/>
                          <a:ea typeface="바탕" panose="02030600000101010101" pitchFamily="18" charset="-127"/>
                        </a:rPr>
                        <a:t>) </a:t>
                      </a:r>
                    </a:p>
                    <a:p>
                      <a:pPr marL="228600" indent="-228600">
                        <a:buFont typeface="+mj-lt"/>
                        <a:buAutoNum type="arabicPeriod"/>
                      </a:pPr>
                      <a:endParaRPr lang="en-GB" altLang="ko-KR" sz="1000" dirty="0">
                        <a:solidFill>
                          <a:srgbClr val="0070C0"/>
                        </a:solidFill>
                        <a:effectLst/>
                        <a:latin typeface="Calibri (본문)"/>
                        <a:ea typeface="바탕" panose="02030600000101010101" pitchFamily="18" charset="-127"/>
                      </a:endParaRPr>
                    </a:p>
                    <a:p>
                      <a:pPr marL="228600" indent="-228600">
                        <a:buFont typeface="+mj-lt"/>
                        <a:buAutoNum type="arabicPeriod"/>
                      </a:pPr>
                      <a:r>
                        <a:rPr lang="en-GB" altLang="ko-KR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Top plate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에는 방향성이 있으니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방향을 확인하고 조립하세요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.</a:t>
                      </a:r>
                      <a:b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</a:br>
                      <a:r>
                        <a:rPr lang="en-US" altLang="ko-KR" sz="1000" kern="1200" dirty="0">
                          <a:solidFill>
                            <a:srgbClr val="0070C0"/>
                          </a:solidFill>
                          <a:effectLst/>
                          <a:latin typeface="Calibri (본문)"/>
                          <a:ea typeface="바탕" panose="02030600000101010101" pitchFamily="18" charset="-127"/>
                          <a:cs typeface="+mn-cs"/>
                        </a:rPr>
                        <a:t>(Check the top plate’s direction and assemble it.)</a:t>
                      </a:r>
                      <a:endParaRPr lang="en-GB" altLang="ko-KR" sz="1000" kern="1200" dirty="0">
                        <a:solidFill>
                          <a:srgbClr val="0070C0"/>
                        </a:solidFill>
                        <a:effectLst/>
                        <a:latin typeface="Calibri (본문)"/>
                        <a:ea typeface="바탕" panose="02030600000101010101" pitchFamily="18" charset="-127"/>
                        <a:cs typeface="+mn-cs"/>
                      </a:endParaRPr>
                    </a:p>
                  </a:txBody>
                  <a:tcPr marL="74295" marR="74295" marT="37148" marB="37148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15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6913290"/>
                  </a:ext>
                </a:extLst>
              </a:tr>
              <a:tr h="326886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Page</a:t>
                      </a:r>
                    </a:p>
                  </a:txBody>
                  <a:tcPr marL="74295" marR="74295" marT="37148" marB="37148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200</a:t>
                      </a: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b="1" dirty="0"/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Issue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01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Approved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999999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SOP TEMPLATE – SINGLE LANDSCAPE v5.doc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1874398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D68178E1-7F4F-4C18-9298-7983863B4D6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293" y="174391"/>
            <a:ext cx="824386" cy="17509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CB576C2-6AC5-43CA-B7AB-CC8AB0BC421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5998" y="1681646"/>
            <a:ext cx="2937631" cy="2360675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B93A6711-5E2B-4E90-9508-5B1A90EC3131}"/>
              </a:ext>
            </a:extLst>
          </p:cNvPr>
          <p:cNvSpPr txBox="1"/>
          <p:nvPr/>
        </p:nvSpPr>
        <p:spPr>
          <a:xfrm>
            <a:off x="2049263" y="3800660"/>
            <a:ext cx="1070136" cy="338554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IE0113107</a:t>
            </a:r>
            <a:endParaRPr lang="ko-KR" altLang="en-US" sz="1600" dirty="0"/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2087C421-9BEF-4437-9559-C0B960251780}"/>
              </a:ext>
            </a:extLst>
          </p:cNvPr>
          <p:cNvCxnSpPr>
            <a:cxnSpLocks/>
            <a:endCxn id="37" idx="0"/>
          </p:cNvCxnSpPr>
          <p:nvPr/>
        </p:nvCxnSpPr>
        <p:spPr>
          <a:xfrm flipH="1">
            <a:off x="2584331" y="2414726"/>
            <a:ext cx="274279" cy="1385934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DCF37316-BEE0-497E-9ECD-DEFBFAAA5CA1}"/>
              </a:ext>
            </a:extLst>
          </p:cNvPr>
          <p:cNvSpPr txBox="1"/>
          <p:nvPr/>
        </p:nvSpPr>
        <p:spPr>
          <a:xfrm>
            <a:off x="5505603" y="1694653"/>
            <a:ext cx="1118586" cy="830997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218181452</a:t>
            </a:r>
          </a:p>
          <a:p>
            <a:pPr algn="ctr"/>
            <a:r>
              <a:rPr lang="en-US" altLang="ko-KR" sz="1600" dirty="0"/>
              <a:t>218983511</a:t>
            </a:r>
          </a:p>
          <a:p>
            <a:pPr algn="ctr"/>
            <a:r>
              <a:rPr lang="en-US" altLang="ko-KR" sz="1600" dirty="0"/>
              <a:t>218980211</a:t>
            </a:r>
            <a:endParaRPr lang="ko-KR" altLang="en-US" sz="1600" dirty="0"/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DFF6A38A-B8E8-462F-BF0B-7B58B45255DB}"/>
              </a:ext>
            </a:extLst>
          </p:cNvPr>
          <p:cNvCxnSpPr>
            <a:cxnSpLocks/>
            <a:endCxn id="39" idx="1"/>
          </p:cNvCxnSpPr>
          <p:nvPr/>
        </p:nvCxnSpPr>
        <p:spPr>
          <a:xfrm>
            <a:off x="4279037" y="2110152"/>
            <a:ext cx="1226566" cy="0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309">
            <a:extLst>
              <a:ext uri="{FF2B5EF4-FFF2-40B4-BE49-F238E27FC236}">
                <a16:creationId xmlns:a16="http://schemas.microsoft.com/office/drawing/2014/main" id="{4A888277-D63E-4311-AD6B-6D91880E4C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9208" y="1526031"/>
            <a:ext cx="394698" cy="311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DBE2E32D-0CF4-460E-98B1-263B5074787E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512744" y="3684910"/>
            <a:ext cx="2421056" cy="1594974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4B689C25-5DA0-4220-9478-764A47542F5C}"/>
              </a:ext>
            </a:extLst>
          </p:cNvPr>
          <p:cNvSpPr txBox="1"/>
          <p:nvPr/>
        </p:nvSpPr>
        <p:spPr>
          <a:xfrm>
            <a:off x="1880584" y="5017134"/>
            <a:ext cx="5018565" cy="584775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반드시 방향을 확인하고 조립하세요</a:t>
            </a:r>
            <a:r>
              <a:rPr lang="en-US" altLang="ko-KR" sz="1600" dirty="0"/>
              <a:t>.</a:t>
            </a:r>
            <a:r>
              <a:rPr lang="ko-KR" altLang="en-US" sz="1600" dirty="0"/>
              <a:t> </a:t>
            </a:r>
            <a:br>
              <a:rPr lang="en-US" altLang="ko-KR" sz="1600" dirty="0"/>
            </a:br>
            <a:r>
              <a:rPr lang="en-US" altLang="ko-KR" sz="1600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(Assemble to the frame with care for the direction.)</a:t>
            </a:r>
            <a:endParaRPr lang="ko-KR" altLang="en-US" sz="1600" dirty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DF0122D-F29A-4BE8-BEA8-366F95D5D72A}"/>
              </a:ext>
            </a:extLst>
          </p:cNvPr>
          <p:cNvSpPr txBox="1"/>
          <p:nvPr/>
        </p:nvSpPr>
        <p:spPr>
          <a:xfrm>
            <a:off x="7188204" y="2902307"/>
            <a:ext cx="1070136" cy="338554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/>
              <a:t>Frame</a:t>
            </a:r>
            <a:r>
              <a:rPr lang="ko-KR" altLang="en-US" sz="1600" dirty="0"/>
              <a:t> 뒤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C9FE747-C776-4C7E-ACBF-D9CF4C76537E}"/>
              </a:ext>
            </a:extLst>
          </p:cNvPr>
          <p:cNvSpPr txBox="1"/>
          <p:nvPr/>
        </p:nvSpPr>
        <p:spPr>
          <a:xfrm>
            <a:off x="7188204" y="5741595"/>
            <a:ext cx="1070136" cy="338554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Frame</a:t>
            </a:r>
            <a:r>
              <a:rPr lang="ko-KR" altLang="en-US" sz="1600" dirty="0"/>
              <a:t> 앞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9F682CD2-1C7A-4644-8EB8-834BE9BF168B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617629" y="3083848"/>
            <a:ext cx="3041110" cy="1131684"/>
          </a:xfrm>
          <a:prstGeom prst="rect">
            <a:avLst/>
          </a:prstGeom>
        </p:spPr>
      </p:pic>
      <p:pic>
        <p:nvPicPr>
          <p:cNvPr id="31" name="그림 30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9AA9CA22-42E9-45A9-8C44-4B0E60A2297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4420" y="2568935"/>
            <a:ext cx="780952" cy="523810"/>
          </a:xfrm>
          <a:prstGeom prst="rect">
            <a:avLst/>
          </a:prstGeom>
        </p:spPr>
      </p:pic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90F17B34-3123-4B85-A15C-27498E91DCE8}"/>
              </a:ext>
            </a:extLst>
          </p:cNvPr>
          <p:cNvCxnSpPr>
            <a:cxnSpLocks/>
          </p:cNvCxnSpPr>
          <p:nvPr/>
        </p:nvCxnSpPr>
        <p:spPr>
          <a:xfrm>
            <a:off x="7723272" y="3280747"/>
            <a:ext cx="9178" cy="770452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398B9DC0-6ACE-4BE0-91D0-4453328F1836}"/>
              </a:ext>
            </a:extLst>
          </p:cNvPr>
          <p:cNvCxnSpPr>
            <a:cxnSpLocks/>
          </p:cNvCxnSpPr>
          <p:nvPr/>
        </p:nvCxnSpPr>
        <p:spPr>
          <a:xfrm>
            <a:off x="7758782" y="5095783"/>
            <a:ext cx="0" cy="597142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0CD486D-655D-4F12-978A-5472A74241A3}"/>
              </a:ext>
            </a:extLst>
          </p:cNvPr>
          <p:cNvSpPr/>
          <p:nvPr/>
        </p:nvSpPr>
        <p:spPr>
          <a:xfrm>
            <a:off x="231072" y="6519446"/>
            <a:ext cx="944385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tabLst>
                <a:tab pos="2057400" algn="ctr"/>
                <a:tab pos="4114800" algn="r"/>
                <a:tab pos="2057400" algn="ctr"/>
                <a:tab pos="4414838" algn="r"/>
              </a:tabLst>
            </a:pPr>
            <a:r>
              <a:rPr lang="en-GB" altLang="ko-KR" sz="7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맑은 고딕" panose="020B0503020000020004" pitchFamily="50" charset="-127"/>
              </a:rPr>
              <a:t>Copyright © Edwards Group plc 2020</a:t>
            </a:r>
            <a:endParaRPr lang="ko-KR" altLang="ko-KR" sz="700" dirty="0">
              <a:latin typeface="Times New Roman" panose="02020603050405020304" pitchFamily="18" charset="0"/>
              <a:ea typeface="맑은 고딕" panose="020B0503020000020004" pitchFamily="50" charset="-127"/>
            </a:endParaRPr>
          </a:p>
          <a:p>
            <a:pPr algn="ctr">
              <a:tabLst>
                <a:tab pos="2057400" algn="ctr"/>
                <a:tab pos="4114800" algn="r"/>
                <a:tab pos="2057400" algn="ctr"/>
                <a:tab pos="4414838" algn="r"/>
              </a:tabLst>
            </a:pPr>
            <a:r>
              <a:rPr lang="en-GB" altLang="ko-KR" sz="7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맑은 고딕" panose="020B0503020000020004" pitchFamily="50" charset="-127"/>
              </a:rPr>
              <a:t>Company Confidential Document.  This document can only be shared with 3</a:t>
            </a:r>
            <a:r>
              <a:rPr lang="en-GB" altLang="ko-KR" sz="700" baseline="300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맑은 고딕" panose="020B0503020000020004" pitchFamily="50" charset="-127"/>
              </a:rPr>
              <a:t>rd</a:t>
            </a:r>
            <a:r>
              <a:rPr lang="en-GB" altLang="ko-KR" sz="7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맑은 고딕" panose="020B0503020000020004" pitchFamily="50" charset="-127"/>
              </a:rPr>
              <a:t> parties with the written permission of the legal department or if an NDA is in place.  If printed this document should be shredded when disposed of.</a:t>
            </a:r>
            <a:endParaRPr lang="ko-KR" altLang="ko-KR" sz="700" dirty="0">
              <a:latin typeface="Times New Roman" panose="02020603050405020304" pitchFamily="18" charset="0"/>
              <a:ea typeface="맑은 고딕" panose="020B0503020000020004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847D9C3-8858-4E1A-8278-F88A9C653525}"/>
              </a:ext>
            </a:extLst>
          </p:cNvPr>
          <p:cNvSpPr txBox="1"/>
          <p:nvPr/>
        </p:nvSpPr>
        <p:spPr>
          <a:xfrm>
            <a:off x="4471285" y="3752214"/>
            <a:ext cx="1070136" cy="338554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IE0113106</a:t>
            </a:r>
            <a:endParaRPr lang="ko-KR" altLang="en-US" sz="1600" dirty="0"/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961D16E8-1577-4281-8799-622805EB4087}"/>
              </a:ext>
            </a:extLst>
          </p:cNvPr>
          <p:cNvCxnSpPr>
            <a:cxnSpLocks/>
            <a:endCxn id="25" idx="0"/>
          </p:cNvCxnSpPr>
          <p:nvPr/>
        </p:nvCxnSpPr>
        <p:spPr>
          <a:xfrm>
            <a:off x="4267862" y="2644510"/>
            <a:ext cx="738491" cy="1107704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0E530C0A-01D8-4095-8C18-E80229C5E91B}"/>
              </a:ext>
            </a:extLst>
          </p:cNvPr>
          <p:cNvSpPr txBox="1"/>
          <p:nvPr/>
        </p:nvSpPr>
        <p:spPr>
          <a:xfrm>
            <a:off x="3102452" y="2947120"/>
            <a:ext cx="382668" cy="338554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앞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B99813D-3CF8-47AB-9817-1A35971E6B1F}"/>
              </a:ext>
            </a:extLst>
          </p:cNvPr>
          <p:cNvSpPr txBox="1"/>
          <p:nvPr/>
        </p:nvSpPr>
        <p:spPr>
          <a:xfrm>
            <a:off x="4570331" y="1723151"/>
            <a:ext cx="382668" cy="338554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뒤</a:t>
            </a:r>
          </a:p>
        </p:txBody>
      </p:sp>
    </p:spTree>
    <p:extLst>
      <p:ext uri="{BB962C8B-B14F-4D97-AF65-F5344CB8AC3E}">
        <p14:creationId xmlns:p14="http://schemas.microsoft.com/office/powerpoint/2010/main" val="6920437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표 16">
            <a:extLst>
              <a:ext uri="{FF2B5EF4-FFF2-40B4-BE49-F238E27FC236}">
                <a16:creationId xmlns:a16="http://schemas.microsoft.com/office/drawing/2014/main" id="{64AD76A6-BF97-4CAB-87A5-7B494C8277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6723879"/>
              </p:ext>
            </p:extLst>
          </p:nvPr>
        </p:nvGraphicFramePr>
        <p:xfrm>
          <a:off x="119518" y="147446"/>
          <a:ext cx="9666962" cy="63333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7171">
                  <a:extLst>
                    <a:ext uri="{9D8B030D-6E8A-4147-A177-3AD203B41FA5}">
                      <a16:colId xmlns:a16="http://schemas.microsoft.com/office/drawing/2014/main" val="3253739569"/>
                    </a:ext>
                  </a:extLst>
                </a:gridCol>
                <a:gridCol w="176589">
                  <a:extLst>
                    <a:ext uri="{9D8B030D-6E8A-4147-A177-3AD203B41FA5}">
                      <a16:colId xmlns:a16="http://schemas.microsoft.com/office/drawing/2014/main" val="825821396"/>
                    </a:ext>
                  </a:extLst>
                </a:gridCol>
                <a:gridCol w="120583">
                  <a:extLst>
                    <a:ext uri="{9D8B030D-6E8A-4147-A177-3AD203B41FA5}">
                      <a16:colId xmlns:a16="http://schemas.microsoft.com/office/drawing/2014/main" val="3171329016"/>
                    </a:ext>
                  </a:extLst>
                </a:gridCol>
                <a:gridCol w="336604">
                  <a:extLst>
                    <a:ext uri="{9D8B030D-6E8A-4147-A177-3AD203B41FA5}">
                      <a16:colId xmlns:a16="http://schemas.microsoft.com/office/drawing/2014/main" val="3172448492"/>
                    </a:ext>
                  </a:extLst>
                </a:gridCol>
                <a:gridCol w="473228">
                  <a:extLst>
                    <a:ext uri="{9D8B030D-6E8A-4147-A177-3AD203B41FA5}">
                      <a16:colId xmlns:a16="http://schemas.microsoft.com/office/drawing/2014/main" val="3116983912"/>
                    </a:ext>
                  </a:extLst>
                </a:gridCol>
                <a:gridCol w="175786">
                  <a:extLst>
                    <a:ext uri="{9D8B030D-6E8A-4147-A177-3AD203B41FA5}">
                      <a16:colId xmlns:a16="http://schemas.microsoft.com/office/drawing/2014/main" val="2867862272"/>
                    </a:ext>
                  </a:extLst>
                </a:gridCol>
                <a:gridCol w="102814">
                  <a:extLst>
                    <a:ext uri="{9D8B030D-6E8A-4147-A177-3AD203B41FA5}">
                      <a16:colId xmlns:a16="http://schemas.microsoft.com/office/drawing/2014/main" val="1953060234"/>
                    </a:ext>
                  </a:extLst>
                </a:gridCol>
                <a:gridCol w="737673">
                  <a:extLst>
                    <a:ext uri="{9D8B030D-6E8A-4147-A177-3AD203B41FA5}">
                      <a16:colId xmlns:a16="http://schemas.microsoft.com/office/drawing/2014/main" val="398629596"/>
                    </a:ext>
                  </a:extLst>
                </a:gridCol>
                <a:gridCol w="140459">
                  <a:extLst>
                    <a:ext uri="{9D8B030D-6E8A-4147-A177-3AD203B41FA5}">
                      <a16:colId xmlns:a16="http://schemas.microsoft.com/office/drawing/2014/main" val="4048553269"/>
                    </a:ext>
                  </a:extLst>
                </a:gridCol>
                <a:gridCol w="161968">
                  <a:extLst>
                    <a:ext uri="{9D8B030D-6E8A-4147-A177-3AD203B41FA5}">
                      <a16:colId xmlns:a16="http://schemas.microsoft.com/office/drawing/2014/main" val="3091127642"/>
                    </a:ext>
                  </a:extLst>
                </a:gridCol>
                <a:gridCol w="485379">
                  <a:extLst>
                    <a:ext uri="{9D8B030D-6E8A-4147-A177-3AD203B41FA5}">
                      <a16:colId xmlns:a16="http://schemas.microsoft.com/office/drawing/2014/main" val="1479794387"/>
                    </a:ext>
                  </a:extLst>
                </a:gridCol>
                <a:gridCol w="331842">
                  <a:extLst>
                    <a:ext uri="{9D8B030D-6E8A-4147-A177-3AD203B41FA5}">
                      <a16:colId xmlns:a16="http://schemas.microsoft.com/office/drawing/2014/main" val="3215269691"/>
                    </a:ext>
                  </a:extLst>
                </a:gridCol>
                <a:gridCol w="817221">
                  <a:extLst>
                    <a:ext uri="{9D8B030D-6E8A-4147-A177-3AD203B41FA5}">
                      <a16:colId xmlns:a16="http://schemas.microsoft.com/office/drawing/2014/main" val="4242642920"/>
                    </a:ext>
                  </a:extLst>
                </a:gridCol>
                <a:gridCol w="430899">
                  <a:extLst>
                    <a:ext uri="{9D8B030D-6E8A-4147-A177-3AD203B41FA5}">
                      <a16:colId xmlns:a16="http://schemas.microsoft.com/office/drawing/2014/main" val="1436993564"/>
                    </a:ext>
                  </a:extLst>
                </a:gridCol>
                <a:gridCol w="594342">
                  <a:extLst>
                    <a:ext uri="{9D8B030D-6E8A-4147-A177-3AD203B41FA5}">
                      <a16:colId xmlns:a16="http://schemas.microsoft.com/office/drawing/2014/main" val="3220654505"/>
                    </a:ext>
                  </a:extLst>
                </a:gridCol>
                <a:gridCol w="985618">
                  <a:extLst>
                    <a:ext uri="{9D8B030D-6E8A-4147-A177-3AD203B41FA5}">
                      <a16:colId xmlns:a16="http://schemas.microsoft.com/office/drawing/2014/main" val="3053073729"/>
                    </a:ext>
                  </a:extLst>
                </a:gridCol>
                <a:gridCol w="102814">
                  <a:extLst>
                    <a:ext uri="{9D8B030D-6E8A-4147-A177-3AD203B41FA5}">
                      <a16:colId xmlns:a16="http://schemas.microsoft.com/office/drawing/2014/main" val="3496862969"/>
                    </a:ext>
                  </a:extLst>
                </a:gridCol>
                <a:gridCol w="1040099">
                  <a:extLst>
                    <a:ext uri="{9D8B030D-6E8A-4147-A177-3AD203B41FA5}">
                      <a16:colId xmlns:a16="http://schemas.microsoft.com/office/drawing/2014/main" val="3448398408"/>
                    </a:ext>
                  </a:extLst>
                </a:gridCol>
                <a:gridCol w="465609">
                  <a:extLst>
                    <a:ext uri="{9D8B030D-6E8A-4147-A177-3AD203B41FA5}">
                      <a16:colId xmlns:a16="http://schemas.microsoft.com/office/drawing/2014/main" val="4087358375"/>
                    </a:ext>
                  </a:extLst>
                </a:gridCol>
                <a:gridCol w="102814">
                  <a:extLst>
                    <a:ext uri="{9D8B030D-6E8A-4147-A177-3AD203B41FA5}">
                      <a16:colId xmlns:a16="http://schemas.microsoft.com/office/drawing/2014/main" val="21403367"/>
                    </a:ext>
                  </a:extLst>
                </a:gridCol>
                <a:gridCol w="1149062">
                  <a:extLst>
                    <a:ext uri="{9D8B030D-6E8A-4147-A177-3AD203B41FA5}">
                      <a16:colId xmlns:a16="http://schemas.microsoft.com/office/drawing/2014/main" val="220410917"/>
                    </a:ext>
                  </a:extLst>
                </a:gridCol>
                <a:gridCol w="438388">
                  <a:extLst>
                    <a:ext uri="{9D8B030D-6E8A-4147-A177-3AD203B41FA5}">
                      <a16:colId xmlns:a16="http://schemas.microsoft.com/office/drawing/2014/main" val="2706650489"/>
                    </a:ext>
                  </a:extLst>
                </a:gridCol>
              </a:tblGrid>
              <a:tr h="185010">
                <a:tc gridSpan="8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9144" marB="18288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c</a:t>
                      </a:r>
                      <a:endParaRPr lang="ko-KR" altLang="en-US" sz="1000"/>
                    </a:p>
                  </a:txBody>
                  <a:tcPr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SOP NO.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9144" marB="182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9144" marB="182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Title: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9144" marB="182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G3_EUV END USER PUMP MODULE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295" marR="74295" marT="9144" marB="182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4830037"/>
                  </a:ext>
                </a:extLst>
              </a:tr>
              <a:tr h="171795"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</a:t>
                      </a:r>
                    </a:p>
                  </a:txBody>
                  <a:tcPr marL="74295" marR="74295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FF66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</a:t>
                      </a:r>
                    </a:p>
                  </a:txBody>
                  <a:tcPr marL="74295" marR="74295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en-US" altLang="ko-KR" sz="14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295" marR="74295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19"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solidFill>
                            <a:schemeClr val="tx1"/>
                          </a:solidFill>
                        </a:rPr>
                        <a:t>OP0210</a:t>
                      </a:r>
                      <a:endParaRPr lang="ko-KR" alt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2454436"/>
                  </a:ext>
                </a:extLst>
              </a:tr>
              <a:tr h="132151">
                <a:tc gridSpan="3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Ref.</a:t>
                      </a:r>
                    </a:p>
                  </a:txBody>
                  <a:tcPr marL="74295" marR="74295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en-US" altLang="ko-KR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Man.Item No.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Ser.Item No.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Qty</a:t>
                      </a: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Qty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Ref.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Man.Item No.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Ser.Item No.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</a:t>
                      </a: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Qty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3922277"/>
                  </a:ext>
                </a:extLst>
              </a:tr>
              <a:tr h="132151"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kern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ISO250-200 MANIFOLD TEE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56520841"/>
                  </a:ext>
                </a:extLst>
              </a:tr>
              <a:tr h="132151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ISO250 TRAPPED O-RING VITON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8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8856439"/>
                  </a:ext>
                </a:extLst>
              </a:tr>
              <a:tr h="132151"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ISO250 TRAPPED O-RING VITON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3966801"/>
                  </a:ext>
                </a:extLst>
              </a:tr>
              <a:tr h="132151">
                <a:tc gridSpan="5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FF6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7911635"/>
                  </a:ext>
                </a:extLst>
              </a:tr>
              <a:tr h="4738498">
                <a:tc gridSpan="7"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Instruction:</a:t>
                      </a:r>
                    </a:p>
                    <a:p>
                      <a:pPr latinLnBrk="1"/>
                      <a:endParaRPr lang="en-US" altLang="ko-KR" sz="10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  <a:p>
                      <a:pPr latinLnBrk="1"/>
                      <a:endParaRPr lang="en-US" altLang="ko-KR" sz="10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  <a:p>
                      <a:pPr marL="228600" indent="-228600">
                        <a:buFont typeface="+mj-lt"/>
                        <a:buAutoNum type="arabicPeriod"/>
                      </a:pP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OP200 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에서 조립한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Top plate </a:t>
                      </a:r>
                      <a:r>
                        <a:rPr lang="en-US" altLang="ko-KR" sz="1000" kern="1200" dirty="0" err="1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assy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를 그림과 같이 위에서 아래로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hole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에 맞춰 끼우세요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.</a:t>
                      </a:r>
                      <a:b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</a:br>
                      <a:r>
                        <a:rPr lang="en-GB" altLang="ko-KR" sz="1000" dirty="0">
                          <a:solidFill>
                            <a:srgbClr val="0070C0"/>
                          </a:solidFill>
                          <a:effectLst/>
                          <a:latin typeface="Calibri (본문)"/>
                          <a:ea typeface="바탕" panose="02030600000101010101" pitchFamily="18" charset="-127"/>
                        </a:rPr>
                        <a:t>(</a:t>
                      </a:r>
                      <a:r>
                        <a:rPr lang="en-US" altLang="ko-KR" sz="1000" dirty="0">
                          <a:solidFill>
                            <a:srgbClr val="0070C0"/>
                          </a:solidFill>
                          <a:effectLst/>
                          <a:latin typeface="Calibri (본문)"/>
                          <a:ea typeface="바탕" panose="02030600000101010101" pitchFamily="18" charset="-127"/>
                        </a:rPr>
                        <a:t>Insert</a:t>
                      </a:r>
                      <a:r>
                        <a:rPr lang="ko-KR" altLang="en-US" sz="1000" dirty="0">
                          <a:solidFill>
                            <a:srgbClr val="0070C0"/>
                          </a:solidFill>
                          <a:effectLst/>
                          <a:latin typeface="Calibri (본문)"/>
                          <a:ea typeface="바탕" panose="02030600000101010101" pitchFamily="18" charset="-127"/>
                        </a:rPr>
                        <a:t> </a:t>
                      </a:r>
                      <a:r>
                        <a:rPr lang="en-US" altLang="ko-KR" sz="1000" dirty="0">
                          <a:solidFill>
                            <a:srgbClr val="0070C0"/>
                          </a:solidFill>
                          <a:effectLst/>
                          <a:latin typeface="Calibri (본문)"/>
                          <a:ea typeface="바탕" panose="02030600000101010101" pitchFamily="18" charset="-127"/>
                        </a:rPr>
                        <a:t>the</a:t>
                      </a:r>
                      <a:r>
                        <a:rPr lang="ko-KR" altLang="en-US" sz="1000" dirty="0">
                          <a:solidFill>
                            <a:srgbClr val="0070C0"/>
                          </a:solidFill>
                          <a:effectLst/>
                          <a:latin typeface="Calibri (본문)"/>
                          <a:ea typeface="바탕" panose="02030600000101010101" pitchFamily="18" charset="-127"/>
                        </a:rPr>
                        <a:t> </a:t>
                      </a:r>
                      <a:r>
                        <a:rPr lang="en-US" altLang="ko-KR" sz="1000" dirty="0">
                          <a:solidFill>
                            <a:srgbClr val="0070C0"/>
                          </a:solidFill>
                          <a:effectLst/>
                          <a:latin typeface="Calibri (본문)"/>
                          <a:ea typeface="바탕" panose="02030600000101010101" pitchFamily="18" charset="-127"/>
                        </a:rPr>
                        <a:t>top</a:t>
                      </a:r>
                      <a:r>
                        <a:rPr lang="ko-KR" altLang="en-US" sz="1000" dirty="0">
                          <a:solidFill>
                            <a:srgbClr val="0070C0"/>
                          </a:solidFill>
                          <a:effectLst/>
                          <a:latin typeface="Calibri (본문)"/>
                          <a:ea typeface="바탕" panose="02030600000101010101" pitchFamily="18" charset="-127"/>
                        </a:rPr>
                        <a:t> </a:t>
                      </a:r>
                      <a:r>
                        <a:rPr lang="en-US" altLang="ko-KR" sz="1000" dirty="0">
                          <a:solidFill>
                            <a:srgbClr val="0070C0"/>
                          </a:solidFill>
                          <a:effectLst/>
                          <a:latin typeface="Calibri (본문)"/>
                          <a:ea typeface="바탕" panose="02030600000101010101" pitchFamily="18" charset="-127"/>
                        </a:rPr>
                        <a:t>plate</a:t>
                      </a:r>
                      <a:r>
                        <a:rPr lang="ko-KR" altLang="en-US" sz="1000" dirty="0">
                          <a:solidFill>
                            <a:srgbClr val="0070C0"/>
                          </a:solidFill>
                          <a:effectLst/>
                          <a:latin typeface="Calibri (본문)"/>
                          <a:ea typeface="바탕" panose="02030600000101010101" pitchFamily="18" charset="-127"/>
                        </a:rPr>
                        <a:t> </a:t>
                      </a:r>
                      <a:r>
                        <a:rPr lang="en-US" altLang="ko-KR" sz="1000" dirty="0" err="1">
                          <a:solidFill>
                            <a:srgbClr val="0070C0"/>
                          </a:solidFill>
                          <a:effectLst/>
                          <a:latin typeface="Calibri (본문)"/>
                          <a:ea typeface="바탕" panose="02030600000101010101" pitchFamily="18" charset="-127"/>
                        </a:rPr>
                        <a:t>assy</a:t>
                      </a:r>
                      <a:r>
                        <a:rPr lang="ko-KR" altLang="en-US" sz="1000" dirty="0">
                          <a:solidFill>
                            <a:srgbClr val="0070C0"/>
                          </a:solidFill>
                          <a:effectLst/>
                          <a:latin typeface="Calibri (본문)"/>
                          <a:ea typeface="바탕" panose="02030600000101010101" pitchFamily="18" charset="-127"/>
                        </a:rPr>
                        <a:t> </a:t>
                      </a:r>
                      <a:r>
                        <a:rPr lang="en-US" altLang="ko-KR" sz="1000" dirty="0">
                          <a:solidFill>
                            <a:srgbClr val="0070C0"/>
                          </a:solidFill>
                          <a:effectLst/>
                          <a:latin typeface="Calibri (본문)"/>
                          <a:ea typeface="바탕" panose="02030600000101010101" pitchFamily="18" charset="-127"/>
                        </a:rPr>
                        <a:t>assembled in OP200 to four holes as shown in the right picture</a:t>
                      </a:r>
                      <a:r>
                        <a:rPr lang="en-GB" altLang="ko-KR" sz="1000" dirty="0">
                          <a:solidFill>
                            <a:srgbClr val="0070C0"/>
                          </a:solidFill>
                          <a:effectLst/>
                          <a:latin typeface="Calibri (본문)"/>
                          <a:ea typeface="바탕" panose="02030600000101010101" pitchFamily="18" charset="-127"/>
                        </a:rPr>
                        <a:t>.) </a:t>
                      </a:r>
                    </a:p>
                    <a:p>
                      <a:pPr marL="228600" indent="-228600">
                        <a:buFont typeface="+mj-lt"/>
                        <a:buAutoNum type="arabicPeriod"/>
                      </a:pPr>
                      <a:endParaRPr lang="en-GB" altLang="ko-KR" sz="1000" dirty="0">
                        <a:solidFill>
                          <a:srgbClr val="0070C0"/>
                        </a:solidFill>
                        <a:effectLst/>
                        <a:latin typeface="Calibri (본문)"/>
                        <a:ea typeface="바탕" panose="02030600000101010101" pitchFamily="18" charset="-127"/>
                      </a:endParaRPr>
                    </a:p>
                    <a:p>
                      <a:pPr marL="228600" indent="-228600">
                        <a:buFont typeface="+mj-lt"/>
                        <a:buAutoNum type="arabicPeriod"/>
                      </a:pP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너트를 조여 고정하세요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.</a:t>
                      </a:r>
                      <a:b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</a:br>
                      <a:r>
                        <a:rPr lang="en-US" altLang="ko-KR" sz="1000" kern="1200" dirty="0">
                          <a:solidFill>
                            <a:srgbClr val="0070C0"/>
                          </a:solidFill>
                          <a:effectLst/>
                          <a:latin typeface="Calibri (본문)"/>
                          <a:ea typeface="바탕" panose="02030600000101010101" pitchFamily="18" charset="-127"/>
                          <a:cs typeface="+mn-cs"/>
                        </a:rPr>
                        <a:t>(Fix the </a:t>
                      </a:r>
                      <a:r>
                        <a:rPr lang="en-US" altLang="ko-KR" sz="1000" kern="1200" dirty="0" err="1">
                          <a:solidFill>
                            <a:srgbClr val="0070C0"/>
                          </a:solidFill>
                          <a:effectLst/>
                          <a:latin typeface="Calibri (본문)"/>
                          <a:ea typeface="바탕" panose="02030600000101010101" pitchFamily="18" charset="-127"/>
                          <a:cs typeface="+mn-cs"/>
                        </a:rPr>
                        <a:t>assy</a:t>
                      </a:r>
                      <a:r>
                        <a:rPr lang="en-US" altLang="ko-KR" sz="1000" kern="1200" dirty="0">
                          <a:solidFill>
                            <a:srgbClr val="0070C0"/>
                          </a:solidFill>
                          <a:effectLst/>
                          <a:latin typeface="Calibri (본문)"/>
                          <a:ea typeface="바탕" panose="02030600000101010101" pitchFamily="18" charset="-127"/>
                          <a:cs typeface="+mn-cs"/>
                        </a:rPr>
                        <a:t> part by tightening the nuts.)</a:t>
                      </a:r>
                      <a:endParaRPr lang="en-GB" altLang="ko-KR" sz="1000" kern="1200" dirty="0">
                        <a:solidFill>
                          <a:srgbClr val="0070C0"/>
                        </a:solidFill>
                        <a:effectLst/>
                        <a:latin typeface="Calibri (본문)"/>
                        <a:ea typeface="바탕" panose="02030600000101010101" pitchFamily="18" charset="-127"/>
                        <a:cs typeface="+mn-cs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endParaRPr lang="ko-KR" altLang="ko-KR" sz="1050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74295" marR="74295" marT="37148" marB="37148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15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6913290"/>
                  </a:ext>
                </a:extLst>
              </a:tr>
              <a:tr h="326886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Page</a:t>
                      </a:r>
                    </a:p>
                  </a:txBody>
                  <a:tcPr marL="74295" marR="74295" marT="37148" marB="37148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210</a:t>
                      </a: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b="1" dirty="0"/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Issue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01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Approved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999999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SOP TEMPLATE – SINGLE LANDSCAPE v5.doc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1874398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D68178E1-7F4F-4C18-9298-7983863B4D6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293" y="174391"/>
            <a:ext cx="824386" cy="175090"/>
          </a:xfrm>
          <a:prstGeom prst="rect">
            <a:avLst/>
          </a:prstGeom>
        </p:spPr>
      </p:pic>
      <p:pic>
        <p:nvPicPr>
          <p:cNvPr id="41" name="Picture 309">
            <a:extLst>
              <a:ext uri="{FF2B5EF4-FFF2-40B4-BE49-F238E27FC236}">
                <a16:creationId xmlns:a16="http://schemas.microsoft.com/office/drawing/2014/main" id="{4A888277-D63E-4311-AD6B-6D91880E4C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9208" y="1526031"/>
            <a:ext cx="394698" cy="311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20E6310-5805-47A0-A23E-069B56A120F9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8054" y="2632969"/>
            <a:ext cx="2345758" cy="202481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A1445D8-13EF-4E65-9E0C-0D44DEAB2EDD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576" y="2196822"/>
            <a:ext cx="3818462" cy="2460963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C0D0D916-17EF-4443-9A0B-B0293913D24F}"/>
              </a:ext>
            </a:extLst>
          </p:cNvPr>
          <p:cNvSpPr/>
          <p:nvPr/>
        </p:nvSpPr>
        <p:spPr>
          <a:xfrm>
            <a:off x="4950364" y="3925925"/>
            <a:ext cx="573449" cy="569679"/>
          </a:xfrm>
          <a:prstGeom prst="rect">
            <a:avLst/>
          </a:prstGeom>
          <a:noFill/>
          <a:ln w="190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DD8BF1EA-81BD-4BE2-BEE7-9CC396EFB361}"/>
              </a:ext>
            </a:extLst>
          </p:cNvPr>
          <p:cNvCxnSpPr>
            <a:cxnSpLocks/>
            <a:stCxn id="17" idx="3"/>
            <a:endCxn id="11" idx="1"/>
          </p:cNvCxnSpPr>
          <p:nvPr/>
        </p:nvCxnSpPr>
        <p:spPr>
          <a:xfrm flipV="1">
            <a:off x="5523813" y="3645377"/>
            <a:ext cx="1294241" cy="565388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그림 29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ABC2B2E9-CCC6-4F83-82F2-D9BDBEB06ED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457" y="2047013"/>
            <a:ext cx="780952" cy="523810"/>
          </a:xfrm>
          <a:prstGeom prst="rect">
            <a:avLst/>
          </a:prstGeom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E906CFA9-CCB1-4578-9C04-EA4E2EFB6DCA}"/>
              </a:ext>
            </a:extLst>
          </p:cNvPr>
          <p:cNvSpPr/>
          <p:nvPr/>
        </p:nvSpPr>
        <p:spPr>
          <a:xfrm>
            <a:off x="7748597" y="3115825"/>
            <a:ext cx="573449" cy="569679"/>
          </a:xfrm>
          <a:prstGeom prst="rect">
            <a:avLst/>
          </a:prstGeom>
          <a:noFill/>
          <a:ln w="190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C0A50335-FDC0-4879-9B2E-BC34714C4188}"/>
              </a:ext>
            </a:extLst>
          </p:cNvPr>
          <p:cNvCxnSpPr>
            <a:cxnSpLocks/>
          </p:cNvCxnSpPr>
          <p:nvPr/>
        </p:nvCxnSpPr>
        <p:spPr>
          <a:xfrm>
            <a:off x="2593762" y="2570823"/>
            <a:ext cx="0" cy="790807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6C636CA6-0C21-4F67-8CD5-0198C8B20097}"/>
              </a:ext>
            </a:extLst>
          </p:cNvPr>
          <p:cNvCxnSpPr>
            <a:cxnSpLocks/>
          </p:cNvCxnSpPr>
          <p:nvPr/>
        </p:nvCxnSpPr>
        <p:spPr>
          <a:xfrm>
            <a:off x="3286640" y="2047013"/>
            <a:ext cx="0" cy="790807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EC4317BF-23E1-4B50-9C5B-9080ED4F1801}"/>
              </a:ext>
            </a:extLst>
          </p:cNvPr>
          <p:cNvSpPr txBox="1"/>
          <p:nvPr/>
        </p:nvSpPr>
        <p:spPr>
          <a:xfrm>
            <a:off x="2067019" y="4920228"/>
            <a:ext cx="4814977" cy="584775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프레임 </a:t>
            </a:r>
            <a:r>
              <a:rPr lang="en-US" altLang="ko-KR" sz="1600" dirty="0"/>
              <a:t>Hole</a:t>
            </a:r>
            <a:r>
              <a:rPr lang="ko-KR" altLang="en-US" sz="1600" dirty="0"/>
              <a:t>에 맞게 위에서 아래로 끼우세요</a:t>
            </a:r>
            <a:r>
              <a:rPr lang="en-US" altLang="ko-KR" sz="1600" dirty="0"/>
              <a:t>.</a:t>
            </a:r>
            <a:r>
              <a:rPr lang="ko-KR" altLang="en-US" sz="1600" dirty="0"/>
              <a:t> </a:t>
            </a:r>
            <a:br>
              <a:rPr lang="en-US" altLang="ko-KR" sz="1600" dirty="0"/>
            </a:br>
            <a:r>
              <a:rPr lang="en-US" altLang="ko-KR" sz="1600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(Insert the</a:t>
            </a:r>
            <a:r>
              <a:rPr lang="ko-KR" altLang="en-US" sz="1600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dirty="0" err="1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assy</a:t>
            </a:r>
            <a:r>
              <a:rPr lang="en-US" altLang="ko-KR" sz="1600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’ part to the frame hole.)</a:t>
            </a:r>
            <a:endParaRPr lang="ko-KR" altLang="en-US" sz="1600" dirty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4564102-84CA-43B9-AB8B-0FF4A98FFEA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576" y="1542763"/>
            <a:ext cx="581025" cy="49588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87C7CB0-6D60-4E49-8836-DED825244F4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6601" y="1542763"/>
            <a:ext cx="581023" cy="47625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EE0DE1E-1523-4580-98DC-0D5952854B5C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9233" y="1525947"/>
            <a:ext cx="581023" cy="476251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AD08F9AE-DE36-4D29-84C1-6B5DE5404765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74"/>
          <a:stretch/>
        </p:blipFill>
        <p:spPr>
          <a:xfrm>
            <a:off x="4048649" y="1542763"/>
            <a:ext cx="581023" cy="495300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EE1185E5-3201-420A-ABDC-1C588956BB1A}"/>
              </a:ext>
            </a:extLst>
          </p:cNvPr>
          <p:cNvSpPr/>
          <p:nvPr/>
        </p:nvSpPr>
        <p:spPr>
          <a:xfrm>
            <a:off x="231072" y="6519446"/>
            <a:ext cx="944385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tabLst>
                <a:tab pos="2057400" algn="ctr"/>
                <a:tab pos="4114800" algn="r"/>
                <a:tab pos="2057400" algn="ctr"/>
                <a:tab pos="4414838" algn="r"/>
              </a:tabLst>
            </a:pPr>
            <a:r>
              <a:rPr lang="en-GB" altLang="ko-KR" sz="7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맑은 고딕" panose="020B0503020000020004" pitchFamily="50" charset="-127"/>
              </a:rPr>
              <a:t>Copyright © Edwards Group plc 2020</a:t>
            </a:r>
            <a:endParaRPr lang="ko-KR" altLang="ko-KR" sz="700" dirty="0">
              <a:latin typeface="Times New Roman" panose="02020603050405020304" pitchFamily="18" charset="0"/>
              <a:ea typeface="맑은 고딕" panose="020B0503020000020004" pitchFamily="50" charset="-127"/>
            </a:endParaRPr>
          </a:p>
          <a:p>
            <a:pPr algn="ctr">
              <a:tabLst>
                <a:tab pos="2057400" algn="ctr"/>
                <a:tab pos="4114800" algn="r"/>
                <a:tab pos="2057400" algn="ctr"/>
                <a:tab pos="4414838" algn="r"/>
              </a:tabLst>
            </a:pPr>
            <a:r>
              <a:rPr lang="en-GB" altLang="ko-KR" sz="7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맑은 고딕" panose="020B0503020000020004" pitchFamily="50" charset="-127"/>
              </a:rPr>
              <a:t>Company Confidential Document.  This document can only be shared with 3</a:t>
            </a:r>
            <a:r>
              <a:rPr lang="en-GB" altLang="ko-KR" sz="700" baseline="300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맑은 고딕" panose="020B0503020000020004" pitchFamily="50" charset="-127"/>
              </a:rPr>
              <a:t>rd</a:t>
            </a:r>
            <a:r>
              <a:rPr lang="en-GB" altLang="ko-KR" sz="7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맑은 고딕" panose="020B0503020000020004" pitchFamily="50" charset="-127"/>
              </a:rPr>
              <a:t> parties with the written permission of the legal department or if an NDA is in place.  If printed this document should be shredded when disposed of.</a:t>
            </a:r>
            <a:endParaRPr lang="ko-KR" altLang="ko-KR" sz="700" dirty="0">
              <a:latin typeface="Times New Roman" panose="02020603050405020304" pitchFamily="18" charset="0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637283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표 16">
            <a:extLst>
              <a:ext uri="{FF2B5EF4-FFF2-40B4-BE49-F238E27FC236}">
                <a16:creationId xmlns:a16="http://schemas.microsoft.com/office/drawing/2014/main" id="{64AD76A6-BF97-4CAB-87A5-7B494C8277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1727669"/>
              </p:ext>
            </p:extLst>
          </p:nvPr>
        </p:nvGraphicFramePr>
        <p:xfrm>
          <a:off x="119518" y="147446"/>
          <a:ext cx="9666962" cy="64011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7171">
                  <a:extLst>
                    <a:ext uri="{9D8B030D-6E8A-4147-A177-3AD203B41FA5}">
                      <a16:colId xmlns:a16="http://schemas.microsoft.com/office/drawing/2014/main" val="3253739569"/>
                    </a:ext>
                  </a:extLst>
                </a:gridCol>
                <a:gridCol w="176589">
                  <a:extLst>
                    <a:ext uri="{9D8B030D-6E8A-4147-A177-3AD203B41FA5}">
                      <a16:colId xmlns:a16="http://schemas.microsoft.com/office/drawing/2014/main" val="825821396"/>
                    </a:ext>
                  </a:extLst>
                </a:gridCol>
                <a:gridCol w="120583">
                  <a:extLst>
                    <a:ext uri="{9D8B030D-6E8A-4147-A177-3AD203B41FA5}">
                      <a16:colId xmlns:a16="http://schemas.microsoft.com/office/drawing/2014/main" val="3171329016"/>
                    </a:ext>
                  </a:extLst>
                </a:gridCol>
                <a:gridCol w="336604">
                  <a:extLst>
                    <a:ext uri="{9D8B030D-6E8A-4147-A177-3AD203B41FA5}">
                      <a16:colId xmlns:a16="http://schemas.microsoft.com/office/drawing/2014/main" val="3172448492"/>
                    </a:ext>
                  </a:extLst>
                </a:gridCol>
                <a:gridCol w="473228">
                  <a:extLst>
                    <a:ext uri="{9D8B030D-6E8A-4147-A177-3AD203B41FA5}">
                      <a16:colId xmlns:a16="http://schemas.microsoft.com/office/drawing/2014/main" val="3116983912"/>
                    </a:ext>
                  </a:extLst>
                </a:gridCol>
                <a:gridCol w="175786">
                  <a:extLst>
                    <a:ext uri="{9D8B030D-6E8A-4147-A177-3AD203B41FA5}">
                      <a16:colId xmlns:a16="http://schemas.microsoft.com/office/drawing/2014/main" val="2867862272"/>
                    </a:ext>
                  </a:extLst>
                </a:gridCol>
                <a:gridCol w="102814">
                  <a:extLst>
                    <a:ext uri="{9D8B030D-6E8A-4147-A177-3AD203B41FA5}">
                      <a16:colId xmlns:a16="http://schemas.microsoft.com/office/drawing/2014/main" val="1953060234"/>
                    </a:ext>
                  </a:extLst>
                </a:gridCol>
                <a:gridCol w="737673">
                  <a:extLst>
                    <a:ext uri="{9D8B030D-6E8A-4147-A177-3AD203B41FA5}">
                      <a16:colId xmlns:a16="http://schemas.microsoft.com/office/drawing/2014/main" val="398629596"/>
                    </a:ext>
                  </a:extLst>
                </a:gridCol>
                <a:gridCol w="140459">
                  <a:extLst>
                    <a:ext uri="{9D8B030D-6E8A-4147-A177-3AD203B41FA5}">
                      <a16:colId xmlns:a16="http://schemas.microsoft.com/office/drawing/2014/main" val="4048553269"/>
                    </a:ext>
                  </a:extLst>
                </a:gridCol>
                <a:gridCol w="161968">
                  <a:extLst>
                    <a:ext uri="{9D8B030D-6E8A-4147-A177-3AD203B41FA5}">
                      <a16:colId xmlns:a16="http://schemas.microsoft.com/office/drawing/2014/main" val="3091127642"/>
                    </a:ext>
                  </a:extLst>
                </a:gridCol>
                <a:gridCol w="485379">
                  <a:extLst>
                    <a:ext uri="{9D8B030D-6E8A-4147-A177-3AD203B41FA5}">
                      <a16:colId xmlns:a16="http://schemas.microsoft.com/office/drawing/2014/main" val="1479794387"/>
                    </a:ext>
                  </a:extLst>
                </a:gridCol>
                <a:gridCol w="331842">
                  <a:extLst>
                    <a:ext uri="{9D8B030D-6E8A-4147-A177-3AD203B41FA5}">
                      <a16:colId xmlns:a16="http://schemas.microsoft.com/office/drawing/2014/main" val="3215269691"/>
                    </a:ext>
                  </a:extLst>
                </a:gridCol>
                <a:gridCol w="817221">
                  <a:extLst>
                    <a:ext uri="{9D8B030D-6E8A-4147-A177-3AD203B41FA5}">
                      <a16:colId xmlns:a16="http://schemas.microsoft.com/office/drawing/2014/main" val="4242642920"/>
                    </a:ext>
                  </a:extLst>
                </a:gridCol>
                <a:gridCol w="430899">
                  <a:extLst>
                    <a:ext uri="{9D8B030D-6E8A-4147-A177-3AD203B41FA5}">
                      <a16:colId xmlns:a16="http://schemas.microsoft.com/office/drawing/2014/main" val="1436993564"/>
                    </a:ext>
                  </a:extLst>
                </a:gridCol>
                <a:gridCol w="594342">
                  <a:extLst>
                    <a:ext uri="{9D8B030D-6E8A-4147-A177-3AD203B41FA5}">
                      <a16:colId xmlns:a16="http://schemas.microsoft.com/office/drawing/2014/main" val="3220654505"/>
                    </a:ext>
                  </a:extLst>
                </a:gridCol>
                <a:gridCol w="985618">
                  <a:extLst>
                    <a:ext uri="{9D8B030D-6E8A-4147-A177-3AD203B41FA5}">
                      <a16:colId xmlns:a16="http://schemas.microsoft.com/office/drawing/2014/main" val="3053073729"/>
                    </a:ext>
                  </a:extLst>
                </a:gridCol>
                <a:gridCol w="102814">
                  <a:extLst>
                    <a:ext uri="{9D8B030D-6E8A-4147-A177-3AD203B41FA5}">
                      <a16:colId xmlns:a16="http://schemas.microsoft.com/office/drawing/2014/main" val="3496862969"/>
                    </a:ext>
                  </a:extLst>
                </a:gridCol>
                <a:gridCol w="1040099">
                  <a:extLst>
                    <a:ext uri="{9D8B030D-6E8A-4147-A177-3AD203B41FA5}">
                      <a16:colId xmlns:a16="http://schemas.microsoft.com/office/drawing/2014/main" val="3448398408"/>
                    </a:ext>
                  </a:extLst>
                </a:gridCol>
                <a:gridCol w="465609">
                  <a:extLst>
                    <a:ext uri="{9D8B030D-6E8A-4147-A177-3AD203B41FA5}">
                      <a16:colId xmlns:a16="http://schemas.microsoft.com/office/drawing/2014/main" val="4087358375"/>
                    </a:ext>
                  </a:extLst>
                </a:gridCol>
                <a:gridCol w="102814">
                  <a:extLst>
                    <a:ext uri="{9D8B030D-6E8A-4147-A177-3AD203B41FA5}">
                      <a16:colId xmlns:a16="http://schemas.microsoft.com/office/drawing/2014/main" val="21403367"/>
                    </a:ext>
                  </a:extLst>
                </a:gridCol>
                <a:gridCol w="1149062">
                  <a:extLst>
                    <a:ext uri="{9D8B030D-6E8A-4147-A177-3AD203B41FA5}">
                      <a16:colId xmlns:a16="http://schemas.microsoft.com/office/drawing/2014/main" val="220410917"/>
                    </a:ext>
                  </a:extLst>
                </a:gridCol>
                <a:gridCol w="438388">
                  <a:extLst>
                    <a:ext uri="{9D8B030D-6E8A-4147-A177-3AD203B41FA5}">
                      <a16:colId xmlns:a16="http://schemas.microsoft.com/office/drawing/2014/main" val="2706650489"/>
                    </a:ext>
                  </a:extLst>
                </a:gridCol>
              </a:tblGrid>
              <a:tr h="185010">
                <a:tc gridSpan="8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9144" marB="18288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c</a:t>
                      </a:r>
                      <a:endParaRPr lang="ko-KR" altLang="en-US" sz="1000"/>
                    </a:p>
                  </a:txBody>
                  <a:tcPr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SOP NO.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9144" marB="182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9144" marB="182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Title: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9144" marB="182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G3_EUV END USER PUMP MODULE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295" marR="74295" marT="9144" marB="182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4830037"/>
                  </a:ext>
                </a:extLst>
              </a:tr>
              <a:tr h="171795"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</a:t>
                      </a:r>
                    </a:p>
                  </a:txBody>
                  <a:tcPr marL="74295" marR="74295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FF66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</a:t>
                      </a:r>
                    </a:p>
                  </a:txBody>
                  <a:tcPr marL="74295" marR="74295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en-US" altLang="ko-KR" sz="14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295" marR="74295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19"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solidFill>
                            <a:schemeClr val="tx1"/>
                          </a:solidFill>
                        </a:rPr>
                        <a:t>OP0220</a:t>
                      </a:r>
                      <a:endParaRPr lang="ko-KR" alt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2454436"/>
                  </a:ext>
                </a:extLst>
              </a:tr>
              <a:tr h="132151">
                <a:tc gridSpan="3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Ref.</a:t>
                      </a:r>
                    </a:p>
                  </a:txBody>
                  <a:tcPr marL="74295" marR="74295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en-US" altLang="ko-KR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Man.Item No.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Ser.Item No.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Qty</a:t>
                      </a: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Qty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Ref.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Man.Item No.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Ser.Item No.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</a:t>
                      </a: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Qty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3922277"/>
                  </a:ext>
                </a:extLst>
              </a:tr>
              <a:tr h="132151"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IE0113304</a:t>
                      </a:r>
                      <a:endParaRPr lang="ko-KR" altLang="en-US" sz="1000" kern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ISO200 GATE VALVE VAT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ISO250-200 MANIFOLD TEE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218983511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WSHR S-COIL M10 SS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72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56520841"/>
                  </a:ext>
                </a:extLst>
              </a:tr>
              <a:tr h="132151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B27158081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ISO200 TRAPPED O RING VITON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ISO250 TRAPPED O-RING VITON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218981311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WSHR NORMAL SS M10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72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8856439"/>
                  </a:ext>
                </a:extLst>
              </a:tr>
              <a:tr h="132151"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218072454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SCREW M10*35 HEX HD MS CP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ISO250 TRAPPED O-RING VITON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72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IE0123165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MALE CONN 6MM TUBE 1/8 BSPT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3966801"/>
                  </a:ext>
                </a:extLst>
              </a:tr>
              <a:tr h="132151">
                <a:tc gridSpan="5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FF6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7911635"/>
                  </a:ext>
                </a:extLst>
              </a:tr>
              <a:tr h="4738498">
                <a:tc gridSpan="7"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Instruction:</a:t>
                      </a:r>
                    </a:p>
                    <a:p>
                      <a:pPr latinLnBrk="1"/>
                      <a:endParaRPr lang="en-US" altLang="ko-KR" sz="10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  <a:p>
                      <a:pPr latinLnBrk="1"/>
                      <a:endParaRPr lang="en-US" altLang="ko-KR" sz="10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  <a:p>
                      <a:pPr marL="228600" indent="-228600">
                        <a:buFont typeface="+mj-lt"/>
                        <a:buAutoNum type="arabicPeriod"/>
                      </a:pP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MALE CONN (IE0123165)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에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 Loctite 577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을 도포한 뒤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게이트 </a:t>
                      </a:r>
                      <a:r>
                        <a:rPr lang="ko-KR" altLang="en-US" sz="1000" kern="1200" dirty="0" err="1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벨브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“IN” hole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에 조립하세요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.</a:t>
                      </a:r>
                      <a:b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</a:br>
                      <a:r>
                        <a:rPr lang="en-GB" altLang="ko-KR" sz="1000" dirty="0">
                          <a:solidFill>
                            <a:srgbClr val="0070C0"/>
                          </a:solidFill>
                          <a:effectLst/>
                          <a:latin typeface="Calibri (본문)"/>
                          <a:ea typeface="바탕" panose="02030600000101010101" pitchFamily="18" charset="-127"/>
                        </a:rPr>
                        <a:t>(Apply the Loctite 577 to the MALE CONN (IE0123165) and assemble it to the gate valve “IN’ hole.)</a:t>
                      </a:r>
                    </a:p>
                    <a:p>
                      <a:pPr marL="228600" indent="-228600">
                        <a:buFont typeface="+mj-lt"/>
                        <a:buAutoNum type="arabicPeriod"/>
                      </a:pPr>
                      <a:endParaRPr lang="en-GB" altLang="ko-KR" sz="1000" dirty="0">
                        <a:solidFill>
                          <a:srgbClr val="0070C0"/>
                        </a:solidFill>
                        <a:effectLst/>
                        <a:latin typeface="Calibri (본문)"/>
                        <a:ea typeface="바탕" panose="02030600000101010101" pitchFamily="18" charset="-127"/>
                      </a:endParaRP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게이트 </a:t>
                      </a:r>
                      <a:r>
                        <a:rPr lang="ko-KR" altLang="en-US" sz="1000" kern="1200" dirty="0" err="1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벨브를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 그림과 같이 조립하세요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앞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뒤 방향성이 있으니 확인하세요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. </a:t>
                      </a:r>
                      <a:br>
                        <a:rPr lang="en-US" altLang="ko-KR" sz="1000" dirty="0">
                          <a:solidFill>
                            <a:srgbClr val="0070C0"/>
                          </a:solidFill>
                          <a:effectLst/>
                          <a:latin typeface="Calibri (본문)"/>
                          <a:ea typeface="바탕" panose="02030600000101010101" pitchFamily="18" charset="-127"/>
                        </a:rPr>
                      </a:br>
                      <a:r>
                        <a:rPr lang="en-GB" altLang="ko-KR" sz="1000" dirty="0">
                          <a:solidFill>
                            <a:srgbClr val="0070C0"/>
                          </a:solidFill>
                          <a:effectLst/>
                          <a:latin typeface="Calibri (본문)"/>
                          <a:ea typeface="바탕" panose="02030600000101010101" pitchFamily="18" charset="-127"/>
                        </a:rPr>
                        <a:t>(Check the gate valve direction and assemble it.)</a:t>
                      </a:r>
                    </a:p>
                    <a:p>
                      <a:pPr marL="228600" indent="-228600">
                        <a:buFont typeface="+mj-lt"/>
                        <a:buAutoNum type="arabicPeriod"/>
                      </a:pPr>
                      <a:endParaRPr lang="en-US" altLang="ko-KR" sz="1000" dirty="0">
                        <a:solidFill>
                          <a:srgbClr val="0070C0"/>
                        </a:solidFill>
                        <a:effectLst/>
                        <a:latin typeface="Calibri (본문)"/>
                        <a:ea typeface="바탕" panose="02030600000101010101" pitchFamily="18" charset="-127"/>
                      </a:endParaRPr>
                    </a:p>
                    <a:p>
                      <a:pPr marL="228600" indent="-228600">
                        <a:buFont typeface="+mj-lt"/>
                        <a:buAutoNum type="arabicPeriod"/>
                      </a:pPr>
                      <a:endParaRPr lang="en-US" altLang="ko-KR" sz="1000" dirty="0">
                        <a:solidFill>
                          <a:srgbClr val="0070C0"/>
                        </a:solidFill>
                        <a:effectLst/>
                        <a:latin typeface="Calibri (본문)"/>
                        <a:ea typeface="바탕" panose="02030600000101010101" pitchFamily="18" charset="-127"/>
                      </a:endParaRPr>
                    </a:p>
                    <a:p>
                      <a:pPr marL="228600" indent="-228600">
                        <a:buFont typeface="+mj-lt"/>
                        <a:buAutoNum type="arabicPeriod"/>
                      </a:pP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게이트 </a:t>
                      </a:r>
                      <a:r>
                        <a:rPr lang="ko-KR" altLang="en-US" sz="1000" kern="1200" dirty="0" err="1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벨브와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Top plate 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사이에 오링을 반드시 삽입한 뒤 조립하세요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.</a:t>
                      </a:r>
                      <a:r>
                        <a:rPr lang="en-GB" altLang="ko-KR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br>
                        <a:rPr lang="en-GB" altLang="ko-KR" sz="1000" dirty="0">
                          <a:solidFill>
                            <a:srgbClr val="0070C0"/>
                          </a:solidFill>
                          <a:effectLst/>
                          <a:latin typeface="Calibri (본문)"/>
                          <a:ea typeface="바탕" panose="02030600000101010101" pitchFamily="18" charset="-127"/>
                        </a:rPr>
                      </a:br>
                      <a:r>
                        <a:rPr lang="en-GB" altLang="ko-KR" sz="1000" dirty="0">
                          <a:solidFill>
                            <a:srgbClr val="0070C0"/>
                          </a:solidFill>
                          <a:effectLst/>
                          <a:latin typeface="Calibri (본문)"/>
                          <a:ea typeface="바탕" panose="02030600000101010101" pitchFamily="18" charset="-127"/>
                        </a:rPr>
                        <a:t>(Insert the O ring between gate valve and top plate.)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endParaRPr lang="ko-KR" altLang="ko-KR" sz="1050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74295" marR="74295" marT="37148" marB="37148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15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6913290"/>
                  </a:ext>
                </a:extLst>
              </a:tr>
              <a:tr h="326886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Page</a:t>
                      </a:r>
                    </a:p>
                  </a:txBody>
                  <a:tcPr marL="74295" marR="74295" marT="37148" marB="37148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220</a:t>
                      </a: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b="1" dirty="0"/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Issue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01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Approved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999999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SOP TEMPLATE – SINGLE LANDSCAPE v5.doc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1874398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D68178E1-7F4F-4C18-9298-7983863B4D6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293" y="174391"/>
            <a:ext cx="824386" cy="175090"/>
          </a:xfrm>
          <a:prstGeom prst="rect">
            <a:avLst/>
          </a:prstGeom>
        </p:spPr>
      </p:pic>
      <p:pic>
        <p:nvPicPr>
          <p:cNvPr id="41" name="Picture 309">
            <a:extLst>
              <a:ext uri="{FF2B5EF4-FFF2-40B4-BE49-F238E27FC236}">
                <a16:creationId xmlns:a16="http://schemas.microsoft.com/office/drawing/2014/main" id="{4A888277-D63E-4311-AD6B-6D91880E4C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9208" y="1579301"/>
            <a:ext cx="394698" cy="311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568D4FC8-620D-402B-9DCF-4B26067417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3887" y="1508281"/>
            <a:ext cx="2590476" cy="249523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E9BE283-263D-4A03-84AC-117F1A7892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4363" y="2701134"/>
            <a:ext cx="885714" cy="119047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81E962C-26CC-445B-B99A-3C7059F24C3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4363" y="1842803"/>
            <a:ext cx="542857" cy="52381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9000F9C9-A990-4666-999F-E9928DAC9B04}"/>
              </a:ext>
            </a:extLst>
          </p:cNvPr>
          <p:cNvSpPr txBox="1"/>
          <p:nvPr/>
        </p:nvSpPr>
        <p:spPr>
          <a:xfrm>
            <a:off x="2109399" y="2417346"/>
            <a:ext cx="1070136" cy="338554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IE0123165</a:t>
            </a:r>
            <a:endParaRPr lang="ko-KR" altLang="en-US" sz="1600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DCE0C4AE-4455-473E-8BC4-0C08738DE22A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8928" y="3880614"/>
            <a:ext cx="3703191" cy="2147851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FDF6F19E-B262-445B-B750-81129728A3D7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0691" y="4084726"/>
            <a:ext cx="1849704" cy="703532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B694FAA3-6549-4D66-BE8C-4D532B081BA7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5630" y="4863852"/>
            <a:ext cx="1849704" cy="703532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7322A325-99CA-41AC-B6AB-97975D11D14B}"/>
              </a:ext>
            </a:extLst>
          </p:cNvPr>
          <p:cNvSpPr txBox="1"/>
          <p:nvPr/>
        </p:nvSpPr>
        <p:spPr>
          <a:xfrm>
            <a:off x="4424081" y="5046685"/>
            <a:ext cx="706808" cy="338554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/>
              <a:t>아래</a:t>
            </a:r>
            <a:endParaRPr lang="ko-KR" altLang="en-US" sz="16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21AEEC3-E731-4025-87CE-ABFBCF445ED5}"/>
              </a:ext>
            </a:extLst>
          </p:cNvPr>
          <p:cNvSpPr txBox="1"/>
          <p:nvPr/>
        </p:nvSpPr>
        <p:spPr>
          <a:xfrm>
            <a:off x="4424081" y="4266705"/>
            <a:ext cx="706808" cy="338554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위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25E5F8B-B619-447A-ABEA-0910CAC1C5AC}"/>
              </a:ext>
            </a:extLst>
          </p:cNvPr>
          <p:cNvSpPr txBox="1"/>
          <p:nvPr/>
        </p:nvSpPr>
        <p:spPr>
          <a:xfrm>
            <a:off x="2073887" y="5572202"/>
            <a:ext cx="3536326" cy="430887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반드시 방향을 확인하고 조립하세요</a:t>
            </a:r>
            <a:r>
              <a:rPr lang="en-US" altLang="ko-KR" sz="1100" dirty="0"/>
              <a:t>.</a:t>
            </a:r>
            <a:r>
              <a:rPr lang="ko-KR" altLang="en-US" sz="1100" dirty="0"/>
              <a:t> </a:t>
            </a:r>
            <a:br>
              <a:rPr lang="en-US" altLang="ko-KR" sz="1100" dirty="0"/>
            </a:br>
            <a:r>
              <a:rPr lang="en-US" altLang="ko-KR" sz="1100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Assemble to the frame with care for the direction.</a:t>
            </a:r>
            <a:endParaRPr lang="ko-KR" altLang="en-US" sz="1100" dirty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DB083362-5632-4A18-87DC-B59AF941EBAF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4114" y="1931641"/>
            <a:ext cx="2733099" cy="195036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4E6E58A5-D919-43A7-8936-C6CABF5FB6A5}"/>
              </a:ext>
            </a:extLst>
          </p:cNvPr>
          <p:cNvSpPr txBox="1"/>
          <p:nvPr/>
        </p:nvSpPr>
        <p:spPr>
          <a:xfrm>
            <a:off x="6107837" y="4525298"/>
            <a:ext cx="1148028" cy="338554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B27158081</a:t>
            </a:r>
            <a:endParaRPr lang="ko-KR" altLang="en-US" sz="16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7A4B90A-85A2-465C-B9EE-13B302AF363A}"/>
              </a:ext>
            </a:extLst>
          </p:cNvPr>
          <p:cNvSpPr txBox="1"/>
          <p:nvPr/>
        </p:nvSpPr>
        <p:spPr>
          <a:xfrm>
            <a:off x="7366059" y="2272778"/>
            <a:ext cx="188839" cy="200055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1</a:t>
            </a:r>
            <a:endParaRPr lang="ko-KR" altLang="en-US" sz="700" b="1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1947D83-0F53-4B64-9168-88557F39F812}"/>
              </a:ext>
            </a:extLst>
          </p:cNvPr>
          <p:cNvSpPr txBox="1"/>
          <p:nvPr/>
        </p:nvSpPr>
        <p:spPr>
          <a:xfrm>
            <a:off x="7678784" y="3425837"/>
            <a:ext cx="188839" cy="200055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2</a:t>
            </a:r>
            <a:endParaRPr lang="ko-KR" altLang="en-US" sz="700" b="1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5171D56-1A1D-4AD3-84F0-B94AC4618083}"/>
              </a:ext>
            </a:extLst>
          </p:cNvPr>
          <p:cNvSpPr txBox="1"/>
          <p:nvPr/>
        </p:nvSpPr>
        <p:spPr>
          <a:xfrm>
            <a:off x="7638419" y="2272778"/>
            <a:ext cx="188839" cy="200055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3</a:t>
            </a:r>
            <a:endParaRPr lang="ko-KR" altLang="en-US" sz="700" b="1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F313950-CD54-4F2E-9958-D4B85CDF92D0}"/>
              </a:ext>
            </a:extLst>
          </p:cNvPr>
          <p:cNvSpPr txBox="1"/>
          <p:nvPr/>
        </p:nvSpPr>
        <p:spPr>
          <a:xfrm>
            <a:off x="7380125" y="3429657"/>
            <a:ext cx="188839" cy="200055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4</a:t>
            </a:r>
            <a:endParaRPr lang="ko-KR" altLang="en-US" sz="700" b="1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0E10A33-A114-4962-B6AF-51E5DC647F2B}"/>
              </a:ext>
            </a:extLst>
          </p:cNvPr>
          <p:cNvSpPr txBox="1"/>
          <p:nvPr/>
        </p:nvSpPr>
        <p:spPr>
          <a:xfrm>
            <a:off x="7912013" y="2369779"/>
            <a:ext cx="188839" cy="200055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5</a:t>
            </a:r>
            <a:endParaRPr lang="ko-KR" altLang="en-US" sz="700" b="1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6DC2A50-3BB5-4B2E-9E24-171C3E687A18}"/>
              </a:ext>
            </a:extLst>
          </p:cNvPr>
          <p:cNvSpPr txBox="1"/>
          <p:nvPr/>
        </p:nvSpPr>
        <p:spPr>
          <a:xfrm>
            <a:off x="8087679" y="2709104"/>
            <a:ext cx="188839" cy="200055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7</a:t>
            </a:r>
            <a:endParaRPr lang="ko-KR" altLang="en-US" sz="700" b="1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494EE27-C45F-410B-9B51-EC0BBF5DA03B}"/>
              </a:ext>
            </a:extLst>
          </p:cNvPr>
          <p:cNvSpPr txBox="1"/>
          <p:nvPr/>
        </p:nvSpPr>
        <p:spPr>
          <a:xfrm>
            <a:off x="8088640" y="2972136"/>
            <a:ext cx="188839" cy="200055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9</a:t>
            </a:r>
            <a:endParaRPr lang="ko-KR" altLang="en-US" sz="700" b="1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F3145AE-3323-42F7-B2FE-CD72CE2A9F47}"/>
              </a:ext>
            </a:extLst>
          </p:cNvPr>
          <p:cNvSpPr txBox="1"/>
          <p:nvPr/>
        </p:nvSpPr>
        <p:spPr>
          <a:xfrm>
            <a:off x="7081466" y="3322555"/>
            <a:ext cx="188839" cy="200055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6</a:t>
            </a:r>
            <a:endParaRPr lang="ko-KR" altLang="en-US" sz="700" b="1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7B636BC-D451-4D70-978F-68AE3F77B09A}"/>
              </a:ext>
            </a:extLst>
          </p:cNvPr>
          <p:cNvSpPr txBox="1"/>
          <p:nvPr/>
        </p:nvSpPr>
        <p:spPr>
          <a:xfrm>
            <a:off x="6934638" y="2967840"/>
            <a:ext cx="188839" cy="200055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8</a:t>
            </a:r>
            <a:endParaRPr lang="ko-KR" altLang="en-US" sz="700" b="1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AB1F0BD-9245-4C08-B96F-8B7AA211B84C}"/>
              </a:ext>
            </a:extLst>
          </p:cNvPr>
          <p:cNvSpPr txBox="1"/>
          <p:nvPr/>
        </p:nvSpPr>
        <p:spPr>
          <a:xfrm>
            <a:off x="6844684" y="2681007"/>
            <a:ext cx="278794" cy="200055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10</a:t>
            </a:r>
            <a:endParaRPr lang="ko-KR" altLang="en-US" sz="700" b="1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4673A71-0A41-430B-AAD0-AE17A7A698BC}"/>
              </a:ext>
            </a:extLst>
          </p:cNvPr>
          <p:cNvSpPr txBox="1"/>
          <p:nvPr/>
        </p:nvSpPr>
        <p:spPr>
          <a:xfrm>
            <a:off x="7969050" y="3244047"/>
            <a:ext cx="278794" cy="200055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11</a:t>
            </a:r>
            <a:endParaRPr lang="ko-KR" altLang="en-US" sz="700" b="1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8559FC9-4234-4AE5-BE02-8060DC582B3F}"/>
              </a:ext>
            </a:extLst>
          </p:cNvPr>
          <p:cNvSpPr txBox="1"/>
          <p:nvPr/>
        </p:nvSpPr>
        <p:spPr>
          <a:xfrm>
            <a:off x="6984453" y="2393560"/>
            <a:ext cx="278794" cy="200055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12</a:t>
            </a:r>
            <a:endParaRPr lang="ko-KR" altLang="en-US" sz="700" b="1" dirty="0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FBB38F32-BF39-4022-8D30-CD3AA06A67D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0747" y="2666524"/>
            <a:ext cx="780952" cy="523810"/>
          </a:xfrm>
          <a:prstGeom prst="rect">
            <a:avLst/>
          </a:prstGeom>
        </p:spPr>
      </p:pic>
      <p:sp>
        <p:nvSpPr>
          <p:cNvPr id="53" name="직사각형 52">
            <a:extLst>
              <a:ext uri="{FF2B5EF4-FFF2-40B4-BE49-F238E27FC236}">
                <a16:creationId xmlns:a16="http://schemas.microsoft.com/office/drawing/2014/main" id="{58A2BD55-0E93-407C-BA85-C09F1255CCCE}"/>
              </a:ext>
            </a:extLst>
          </p:cNvPr>
          <p:cNvSpPr/>
          <p:nvPr/>
        </p:nvSpPr>
        <p:spPr>
          <a:xfrm>
            <a:off x="231072" y="6519446"/>
            <a:ext cx="944385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tabLst>
                <a:tab pos="2057400" algn="ctr"/>
                <a:tab pos="4114800" algn="r"/>
                <a:tab pos="2057400" algn="ctr"/>
                <a:tab pos="4414838" algn="r"/>
              </a:tabLst>
            </a:pPr>
            <a:r>
              <a:rPr lang="en-GB" altLang="ko-KR" sz="7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맑은 고딕" panose="020B0503020000020004" pitchFamily="50" charset="-127"/>
              </a:rPr>
              <a:t>Copyright © Edwards Group plc 2020</a:t>
            </a:r>
            <a:endParaRPr lang="ko-KR" altLang="ko-KR" sz="700" dirty="0">
              <a:latin typeface="Times New Roman" panose="02020603050405020304" pitchFamily="18" charset="0"/>
              <a:ea typeface="맑은 고딕" panose="020B0503020000020004" pitchFamily="50" charset="-127"/>
            </a:endParaRPr>
          </a:p>
          <a:p>
            <a:pPr algn="ctr">
              <a:tabLst>
                <a:tab pos="2057400" algn="ctr"/>
                <a:tab pos="4114800" algn="r"/>
                <a:tab pos="2057400" algn="ctr"/>
                <a:tab pos="4414838" algn="r"/>
              </a:tabLst>
            </a:pPr>
            <a:r>
              <a:rPr lang="en-GB" altLang="ko-KR" sz="7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맑은 고딕" panose="020B0503020000020004" pitchFamily="50" charset="-127"/>
              </a:rPr>
              <a:t>Company Confidential Document.  This document can only be shared with 3</a:t>
            </a:r>
            <a:r>
              <a:rPr lang="en-GB" altLang="ko-KR" sz="700" baseline="300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맑은 고딕" panose="020B0503020000020004" pitchFamily="50" charset="-127"/>
              </a:rPr>
              <a:t>rd</a:t>
            </a:r>
            <a:r>
              <a:rPr lang="en-GB" altLang="ko-KR" sz="7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맑은 고딕" panose="020B0503020000020004" pitchFamily="50" charset="-127"/>
              </a:rPr>
              <a:t> parties with the written permission of the legal department or if an NDA is in place.  If printed this document should be shredded when disposed of.</a:t>
            </a:r>
            <a:endParaRPr lang="ko-KR" altLang="ko-KR" sz="700" dirty="0">
              <a:latin typeface="Times New Roman" panose="02020603050405020304" pitchFamily="18" charset="0"/>
              <a:ea typeface="맑은 고딕" panose="020B0503020000020004" pitchFamily="50" charset="-127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44666DFB-99AE-45DF-8C64-AF6B7BD8799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1334" y="1454369"/>
            <a:ext cx="581025" cy="495889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13CF5784-84E9-47B2-B65F-07E654EB3F9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2359" y="1454369"/>
            <a:ext cx="581023" cy="476250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320B4C58-CA7C-454D-89EE-9ABC30B8AC3F}"/>
              </a:ext>
            </a:extLst>
          </p:cNvPr>
          <p:cNvPicPr>
            <a:picLocks noChangeAspect="1"/>
          </p:cNvPicPr>
          <p:nvPr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4991" y="1437553"/>
            <a:ext cx="581023" cy="476251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1D600D5F-6952-4876-843A-C7A6ADF7814F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74"/>
          <a:stretch/>
        </p:blipFill>
        <p:spPr>
          <a:xfrm>
            <a:off x="8154407" y="1454369"/>
            <a:ext cx="581023" cy="49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3585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표 16">
            <a:extLst>
              <a:ext uri="{FF2B5EF4-FFF2-40B4-BE49-F238E27FC236}">
                <a16:creationId xmlns:a16="http://schemas.microsoft.com/office/drawing/2014/main" id="{64AD76A6-BF97-4CAB-87A5-7B494C8277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8630748"/>
              </p:ext>
            </p:extLst>
          </p:nvPr>
        </p:nvGraphicFramePr>
        <p:xfrm>
          <a:off x="119518" y="147446"/>
          <a:ext cx="9713274" cy="63333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7171">
                  <a:extLst>
                    <a:ext uri="{9D8B030D-6E8A-4147-A177-3AD203B41FA5}">
                      <a16:colId xmlns:a16="http://schemas.microsoft.com/office/drawing/2014/main" val="3253739569"/>
                    </a:ext>
                  </a:extLst>
                </a:gridCol>
                <a:gridCol w="176589">
                  <a:extLst>
                    <a:ext uri="{9D8B030D-6E8A-4147-A177-3AD203B41FA5}">
                      <a16:colId xmlns:a16="http://schemas.microsoft.com/office/drawing/2014/main" val="825821396"/>
                    </a:ext>
                  </a:extLst>
                </a:gridCol>
                <a:gridCol w="120583">
                  <a:extLst>
                    <a:ext uri="{9D8B030D-6E8A-4147-A177-3AD203B41FA5}">
                      <a16:colId xmlns:a16="http://schemas.microsoft.com/office/drawing/2014/main" val="3171329016"/>
                    </a:ext>
                  </a:extLst>
                </a:gridCol>
                <a:gridCol w="336604">
                  <a:extLst>
                    <a:ext uri="{9D8B030D-6E8A-4147-A177-3AD203B41FA5}">
                      <a16:colId xmlns:a16="http://schemas.microsoft.com/office/drawing/2014/main" val="3172448492"/>
                    </a:ext>
                  </a:extLst>
                </a:gridCol>
                <a:gridCol w="473228">
                  <a:extLst>
                    <a:ext uri="{9D8B030D-6E8A-4147-A177-3AD203B41FA5}">
                      <a16:colId xmlns:a16="http://schemas.microsoft.com/office/drawing/2014/main" val="3116983912"/>
                    </a:ext>
                  </a:extLst>
                </a:gridCol>
                <a:gridCol w="175786">
                  <a:extLst>
                    <a:ext uri="{9D8B030D-6E8A-4147-A177-3AD203B41FA5}">
                      <a16:colId xmlns:a16="http://schemas.microsoft.com/office/drawing/2014/main" val="2867862272"/>
                    </a:ext>
                  </a:extLst>
                </a:gridCol>
                <a:gridCol w="102814">
                  <a:extLst>
                    <a:ext uri="{9D8B030D-6E8A-4147-A177-3AD203B41FA5}">
                      <a16:colId xmlns:a16="http://schemas.microsoft.com/office/drawing/2014/main" val="1953060234"/>
                    </a:ext>
                  </a:extLst>
                </a:gridCol>
                <a:gridCol w="737673">
                  <a:extLst>
                    <a:ext uri="{9D8B030D-6E8A-4147-A177-3AD203B41FA5}">
                      <a16:colId xmlns:a16="http://schemas.microsoft.com/office/drawing/2014/main" val="398629596"/>
                    </a:ext>
                  </a:extLst>
                </a:gridCol>
                <a:gridCol w="140459">
                  <a:extLst>
                    <a:ext uri="{9D8B030D-6E8A-4147-A177-3AD203B41FA5}">
                      <a16:colId xmlns:a16="http://schemas.microsoft.com/office/drawing/2014/main" val="404855326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091127642"/>
                    </a:ext>
                  </a:extLst>
                </a:gridCol>
                <a:gridCol w="485379">
                  <a:extLst>
                    <a:ext uri="{9D8B030D-6E8A-4147-A177-3AD203B41FA5}">
                      <a16:colId xmlns:a16="http://schemas.microsoft.com/office/drawing/2014/main" val="1479794387"/>
                    </a:ext>
                  </a:extLst>
                </a:gridCol>
                <a:gridCol w="331842">
                  <a:extLst>
                    <a:ext uri="{9D8B030D-6E8A-4147-A177-3AD203B41FA5}">
                      <a16:colId xmlns:a16="http://schemas.microsoft.com/office/drawing/2014/main" val="3215269691"/>
                    </a:ext>
                  </a:extLst>
                </a:gridCol>
                <a:gridCol w="817221">
                  <a:extLst>
                    <a:ext uri="{9D8B030D-6E8A-4147-A177-3AD203B41FA5}">
                      <a16:colId xmlns:a16="http://schemas.microsoft.com/office/drawing/2014/main" val="4242642920"/>
                    </a:ext>
                  </a:extLst>
                </a:gridCol>
                <a:gridCol w="430899">
                  <a:extLst>
                    <a:ext uri="{9D8B030D-6E8A-4147-A177-3AD203B41FA5}">
                      <a16:colId xmlns:a16="http://schemas.microsoft.com/office/drawing/2014/main" val="1436993564"/>
                    </a:ext>
                  </a:extLst>
                </a:gridCol>
                <a:gridCol w="594342">
                  <a:extLst>
                    <a:ext uri="{9D8B030D-6E8A-4147-A177-3AD203B41FA5}">
                      <a16:colId xmlns:a16="http://schemas.microsoft.com/office/drawing/2014/main" val="3220654505"/>
                    </a:ext>
                  </a:extLst>
                </a:gridCol>
                <a:gridCol w="985618">
                  <a:extLst>
                    <a:ext uri="{9D8B030D-6E8A-4147-A177-3AD203B41FA5}">
                      <a16:colId xmlns:a16="http://schemas.microsoft.com/office/drawing/2014/main" val="3053073729"/>
                    </a:ext>
                  </a:extLst>
                </a:gridCol>
                <a:gridCol w="102814">
                  <a:extLst>
                    <a:ext uri="{9D8B030D-6E8A-4147-A177-3AD203B41FA5}">
                      <a16:colId xmlns:a16="http://schemas.microsoft.com/office/drawing/2014/main" val="3496862969"/>
                    </a:ext>
                  </a:extLst>
                </a:gridCol>
                <a:gridCol w="1040099">
                  <a:extLst>
                    <a:ext uri="{9D8B030D-6E8A-4147-A177-3AD203B41FA5}">
                      <a16:colId xmlns:a16="http://schemas.microsoft.com/office/drawing/2014/main" val="3448398408"/>
                    </a:ext>
                  </a:extLst>
                </a:gridCol>
                <a:gridCol w="465609">
                  <a:extLst>
                    <a:ext uri="{9D8B030D-6E8A-4147-A177-3AD203B41FA5}">
                      <a16:colId xmlns:a16="http://schemas.microsoft.com/office/drawing/2014/main" val="4087358375"/>
                    </a:ext>
                  </a:extLst>
                </a:gridCol>
                <a:gridCol w="102814">
                  <a:extLst>
                    <a:ext uri="{9D8B030D-6E8A-4147-A177-3AD203B41FA5}">
                      <a16:colId xmlns:a16="http://schemas.microsoft.com/office/drawing/2014/main" val="21403367"/>
                    </a:ext>
                  </a:extLst>
                </a:gridCol>
                <a:gridCol w="1149062">
                  <a:extLst>
                    <a:ext uri="{9D8B030D-6E8A-4147-A177-3AD203B41FA5}">
                      <a16:colId xmlns:a16="http://schemas.microsoft.com/office/drawing/2014/main" val="220410917"/>
                    </a:ext>
                  </a:extLst>
                </a:gridCol>
                <a:gridCol w="438388">
                  <a:extLst>
                    <a:ext uri="{9D8B030D-6E8A-4147-A177-3AD203B41FA5}">
                      <a16:colId xmlns:a16="http://schemas.microsoft.com/office/drawing/2014/main" val="2706650489"/>
                    </a:ext>
                  </a:extLst>
                </a:gridCol>
              </a:tblGrid>
              <a:tr h="185010">
                <a:tc gridSpan="8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9144" marB="18288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c</a:t>
                      </a:r>
                      <a:endParaRPr lang="ko-KR" altLang="en-US" sz="1000"/>
                    </a:p>
                  </a:txBody>
                  <a:tcPr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SOP NO.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9144" marB="182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T="0" marB="0"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9144" marB="182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Title: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9144" marB="182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G3_EUV END USER PUMP MODULE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295" marR="74295" marT="9144" marB="182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4830037"/>
                  </a:ext>
                </a:extLst>
              </a:tr>
              <a:tr h="171795"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</a:t>
                      </a:r>
                    </a:p>
                  </a:txBody>
                  <a:tcPr marL="74295" marR="74295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FF66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</a:t>
                      </a:r>
                    </a:p>
                  </a:txBody>
                  <a:tcPr marL="74295" marR="74295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en-US" altLang="ko-KR" sz="14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295" marR="74295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19"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solidFill>
                            <a:schemeClr val="tx1"/>
                          </a:solidFill>
                        </a:rPr>
                        <a:t>OP0230</a:t>
                      </a:r>
                      <a:endParaRPr lang="ko-KR" alt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2454436"/>
                  </a:ext>
                </a:extLst>
              </a:tr>
              <a:tr h="132151">
                <a:tc gridSpan="3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Ref.</a:t>
                      </a:r>
                    </a:p>
                  </a:txBody>
                  <a:tcPr marL="74295" marR="74295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en-US" altLang="ko-KR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Man.Item No.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Ser.Item No.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Qty</a:t>
                      </a: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Qty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Ref.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Man.Item No.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Ser.Item No.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</a:t>
                      </a: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Qty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3922277"/>
                  </a:ext>
                </a:extLst>
              </a:tr>
              <a:tr h="132151"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IE0113564</a:t>
                      </a:r>
                      <a:endParaRPr lang="ko-KR" altLang="en-US" sz="1000" kern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END USER WELDED BELLOW ISO200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ISO250-200 MANIFOLD TEE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rgbClr val="FF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ASSY</a:t>
                      </a:r>
                      <a:endParaRPr lang="ko-KR" altLang="en-US" sz="1000" dirty="0">
                        <a:solidFill>
                          <a:srgbClr val="FF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rgbClr val="FF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IE0113949</a:t>
                      </a:r>
                      <a:endParaRPr lang="ko-KR" altLang="en-US" sz="1000" dirty="0">
                        <a:solidFill>
                          <a:srgbClr val="FF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rgbClr val="FF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rgbClr val="FF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SUPPORT BLOCK ASSY</a:t>
                      </a:r>
                      <a:endParaRPr lang="ko-KR" altLang="en-US" sz="1000" dirty="0">
                        <a:solidFill>
                          <a:srgbClr val="FF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rgbClr val="FF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</a:t>
                      </a:r>
                      <a:endParaRPr lang="ko-KR" altLang="en-US" sz="1000" dirty="0">
                        <a:solidFill>
                          <a:srgbClr val="FF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56520841"/>
                  </a:ext>
                </a:extLst>
              </a:tr>
              <a:tr h="132151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NXR206661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SPRING TENSIONER – SHORT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ISO250 TRAPPED O-RING VITON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24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8856439"/>
                  </a:ext>
                </a:extLst>
              </a:tr>
              <a:tr h="132151"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NRE164461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SPRING TENSIONER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ISO250 TRAPPED O-RING VITON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24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9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3966801"/>
                  </a:ext>
                </a:extLst>
              </a:tr>
              <a:tr h="132151">
                <a:tc gridSpan="5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FF6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7911635"/>
                  </a:ext>
                </a:extLst>
              </a:tr>
              <a:tr h="4738498">
                <a:tc gridSpan="7"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Instruction:</a:t>
                      </a:r>
                    </a:p>
                    <a:p>
                      <a:pPr latinLnBrk="1"/>
                      <a:endParaRPr lang="en-US" altLang="ko-KR" sz="10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  <a:p>
                      <a:pPr latinLnBrk="1"/>
                      <a:endParaRPr lang="en-US" altLang="ko-KR" sz="10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  <a:p>
                      <a:pPr marL="228600" indent="-228600">
                        <a:buFont typeface="+mj-lt"/>
                        <a:buAutoNum type="arabicPeriod"/>
                      </a:pP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NXR206661 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은 하단부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, NRE164461 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은 상단부에 조립하세요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.</a:t>
                      </a:r>
                      <a:b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</a:br>
                      <a:r>
                        <a:rPr lang="en-GB" altLang="ko-KR" sz="1000" dirty="0">
                          <a:solidFill>
                            <a:srgbClr val="0070C0"/>
                          </a:solidFill>
                          <a:effectLst/>
                          <a:latin typeface="Calibri (본문)"/>
                          <a:ea typeface="바탕" panose="02030600000101010101" pitchFamily="18" charset="-127"/>
                        </a:rPr>
                        <a:t>(</a:t>
                      </a:r>
                      <a:r>
                        <a:rPr lang="en-US" altLang="ko-KR" sz="1000" dirty="0">
                          <a:solidFill>
                            <a:srgbClr val="0070C0"/>
                          </a:solidFill>
                          <a:effectLst/>
                          <a:latin typeface="Calibri (본문)"/>
                          <a:ea typeface="바탕" panose="02030600000101010101" pitchFamily="18" charset="-127"/>
                        </a:rPr>
                        <a:t>Assemble the NXR206661 to the bottom and NRE164461 to the top</a:t>
                      </a:r>
                      <a:r>
                        <a:rPr lang="en-GB" altLang="ko-KR" sz="1000" dirty="0">
                          <a:solidFill>
                            <a:srgbClr val="0070C0"/>
                          </a:solidFill>
                          <a:effectLst/>
                          <a:latin typeface="Calibri (본문)"/>
                          <a:ea typeface="바탕" panose="02030600000101010101" pitchFamily="18" charset="-127"/>
                        </a:rPr>
                        <a:t>.) </a:t>
                      </a:r>
                    </a:p>
                    <a:p>
                      <a:pPr marL="228600" indent="-228600">
                        <a:buFont typeface="+mj-lt"/>
                        <a:buAutoNum type="arabicPeriod"/>
                      </a:pPr>
                      <a:endParaRPr lang="en-GB" altLang="ko-KR" sz="1000" dirty="0">
                        <a:solidFill>
                          <a:srgbClr val="0070C0"/>
                        </a:solidFill>
                        <a:effectLst/>
                        <a:latin typeface="Calibri (본문)"/>
                        <a:ea typeface="바탕" panose="02030600000101010101" pitchFamily="18" charset="-127"/>
                      </a:endParaRP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Spring 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연결 후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Pin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을 이용하여 안쪽에서 바깥쪽으로 삽입 후 양 갈래로 완전히 꺾으세요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.</a:t>
                      </a:r>
                      <a:b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</a:br>
                      <a:r>
                        <a:rPr lang="en-GB" altLang="ko-KR" sz="1000" dirty="0">
                          <a:solidFill>
                            <a:srgbClr val="0070C0"/>
                          </a:solidFill>
                          <a:effectLst/>
                          <a:latin typeface="Calibri (본문)"/>
                          <a:ea typeface="바탕" panose="02030600000101010101" pitchFamily="18" charset="-127"/>
                        </a:rPr>
                        <a:t>(After assemble the spring and insert the pin from inside to outside and .) </a:t>
                      </a:r>
                    </a:p>
                    <a:p>
                      <a:pPr marL="228600" indent="-228600">
                        <a:buFont typeface="+mj-lt"/>
                        <a:buAutoNum type="arabicPeriod"/>
                      </a:pPr>
                      <a:endParaRPr lang="en-GB" altLang="ko-KR" sz="1000" dirty="0">
                        <a:solidFill>
                          <a:srgbClr val="0070C0"/>
                        </a:solidFill>
                        <a:effectLst/>
                        <a:latin typeface="Calibri (본문)"/>
                        <a:ea typeface="바탕" panose="02030600000101010101" pitchFamily="18" charset="-127"/>
                      </a:endParaRPr>
                    </a:p>
                  </a:txBody>
                  <a:tcPr marL="74295" marR="74295" marT="37148" marB="37148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15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6913290"/>
                  </a:ext>
                </a:extLst>
              </a:tr>
              <a:tr h="326886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Page</a:t>
                      </a:r>
                    </a:p>
                  </a:txBody>
                  <a:tcPr marL="74295" marR="74295" marT="37148" marB="37148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230</a:t>
                      </a: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b="1" dirty="0"/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Issue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01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Approved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999999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SOP TEMPLATE – SINGLE LANDSCAPE v5.doc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1874398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D68178E1-7F4F-4C18-9298-7983863B4D6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293" y="174391"/>
            <a:ext cx="824386" cy="175090"/>
          </a:xfrm>
          <a:prstGeom prst="rect">
            <a:avLst/>
          </a:prstGeom>
        </p:spPr>
      </p:pic>
      <p:pic>
        <p:nvPicPr>
          <p:cNvPr id="41" name="Picture 309">
            <a:extLst>
              <a:ext uri="{FF2B5EF4-FFF2-40B4-BE49-F238E27FC236}">
                <a16:creationId xmlns:a16="http://schemas.microsoft.com/office/drawing/2014/main" id="{4A888277-D63E-4311-AD6B-6D91880E4C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9208" y="1579301"/>
            <a:ext cx="394698" cy="311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4B803D1-3DB9-418A-B201-E5CDAE93BE15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9880" y="3151572"/>
            <a:ext cx="3156677" cy="229977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1148870-FA5B-4F01-928E-99EFFBA3411E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4992" y="2032062"/>
            <a:ext cx="4014557" cy="4039287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52346509-2F5E-4C6D-8C9E-9FF365D1F8A2}"/>
              </a:ext>
            </a:extLst>
          </p:cNvPr>
          <p:cNvSpPr txBox="1"/>
          <p:nvPr/>
        </p:nvSpPr>
        <p:spPr>
          <a:xfrm>
            <a:off x="2274107" y="1519472"/>
            <a:ext cx="3536326" cy="430887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과하게 돌려 조립 시 파손 발생 주의</a:t>
            </a:r>
            <a:r>
              <a:rPr lang="en-US" altLang="ko-KR" sz="1100" dirty="0"/>
              <a:t>.</a:t>
            </a:r>
            <a:r>
              <a:rPr lang="ko-KR" altLang="en-US" sz="1100" dirty="0"/>
              <a:t> </a:t>
            </a:r>
            <a:br>
              <a:rPr lang="en-US" altLang="ko-KR" sz="1100" dirty="0"/>
            </a:br>
            <a:r>
              <a:rPr lang="en-US" altLang="ko-KR" sz="1100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(Damage</a:t>
            </a:r>
            <a:r>
              <a:rPr lang="ko-KR" altLang="en-US" sz="1100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100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occurs when assembling too much strong.)</a:t>
            </a:r>
            <a:endParaRPr lang="ko-KR" altLang="en-US" sz="1100" dirty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F456E2B-A371-45A7-A833-2E55445A63C1}"/>
              </a:ext>
            </a:extLst>
          </p:cNvPr>
          <p:cNvSpPr txBox="1"/>
          <p:nvPr/>
        </p:nvSpPr>
        <p:spPr>
          <a:xfrm>
            <a:off x="8336132" y="5451351"/>
            <a:ext cx="1148028" cy="584775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IE0113950</a:t>
            </a:r>
          </a:p>
          <a:p>
            <a:pPr algn="ctr"/>
            <a:r>
              <a:rPr lang="en-US" altLang="ko-KR" sz="1600" dirty="0"/>
              <a:t>218681022</a:t>
            </a:r>
            <a:endParaRPr lang="ko-KR" altLang="en-US" sz="1600" dirty="0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F8454905-CCC0-41A4-BA03-8CE94243F2DC}"/>
              </a:ext>
            </a:extLst>
          </p:cNvPr>
          <p:cNvCxnSpPr>
            <a:cxnSpLocks/>
            <a:endCxn id="37" idx="0"/>
          </p:cNvCxnSpPr>
          <p:nvPr/>
        </p:nvCxnSpPr>
        <p:spPr>
          <a:xfrm>
            <a:off x="8336132" y="4935984"/>
            <a:ext cx="574014" cy="515367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3FF0E182-B03A-42D7-980B-D648E56977F0}"/>
              </a:ext>
            </a:extLst>
          </p:cNvPr>
          <p:cNvSpPr txBox="1"/>
          <p:nvPr/>
        </p:nvSpPr>
        <p:spPr>
          <a:xfrm>
            <a:off x="3141704" y="3233021"/>
            <a:ext cx="826614" cy="261610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/>
              <a:t>IE0113564</a:t>
            </a:r>
            <a:endParaRPr lang="ko-KR" altLang="en-US" sz="1100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210971BB-FF72-4222-97B3-31E8A3AFBC12}"/>
              </a:ext>
            </a:extLst>
          </p:cNvPr>
          <p:cNvSpPr/>
          <p:nvPr/>
        </p:nvSpPr>
        <p:spPr>
          <a:xfrm>
            <a:off x="231072" y="6519446"/>
            <a:ext cx="944385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tabLst>
                <a:tab pos="2057400" algn="ctr"/>
                <a:tab pos="4114800" algn="r"/>
                <a:tab pos="2057400" algn="ctr"/>
                <a:tab pos="4414838" algn="r"/>
              </a:tabLst>
            </a:pPr>
            <a:r>
              <a:rPr lang="en-GB" altLang="ko-KR" sz="7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맑은 고딕" panose="020B0503020000020004" pitchFamily="50" charset="-127"/>
              </a:rPr>
              <a:t>Copyright © Edwards Group plc 2020</a:t>
            </a:r>
            <a:endParaRPr lang="ko-KR" altLang="ko-KR" sz="700" dirty="0">
              <a:latin typeface="Times New Roman" panose="02020603050405020304" pitchFamily="18" charset="0"/>
              <a:ea typeface="맑은 고딕" panose="020B0503020000020004" pitchFamily="50" charset="-127"/>
            </a:endParaRPr>
          </a:p>
          <a:p>
            <a:pPr algn="ctr">
              <a:tabLst>
                <a:tab pos="2057400" algn="ctr"/>
                <a:tab pos="4114800" algn="r"/>
                <a:tab pos="2057400" algn="ctr"/>
                <a:tab pos="4414838" algn="r"/>
              </a:tabLst>
            </a:pPr>
            <a:r>
              <a:rPr lang="en-GB" altLang="ko-KR" sz="7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맑은 고딕" panose="020B0503020000020004" pitchFamily="50" charset="-127"/>
              </a:rPr>
              <a:t>Company Confidential Document.  This document can only be shared with 3</a:t>
            </a:r>
            <a:r>
              <a:rPr lang="en-GB" altLang="ko-KR" sz="700" baseline="300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맑은 고딕" panose="020B0503020000020004" pitchFamily="50" charset="-127"/>
              </a:rPr>
              <a:t>rd</a:t>
            </a:r>
            <a:r>
              <a:rPr lang="en-GB" altLang="ko-KR" sz="7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맑은 고딕" panose="020B0503020000020004" pitchFamily="50" charset="-127"/>
              </a:rPr>
              <a:t> parties with the written permission of the legal department or if an NDA is in place.  If printed this document should be shredded when disposed of.</a:t>
            </a:r>
            <a:endParaRPr lang="ko-KR" altLang="ko-KR" sz="700" dirty="0">
              <a:latin typeface="Times New Roman" panose="02020603050405020304" pitchFamily="18" charset="0"/>
              <a:ea typeface="맑은 고딕" panose="020B0503020000020004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D34D86CD-28B7-4428-9FA6-CA478A66A91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4060" y="5475175"/>
            <a:ext cx="780952" cy="52381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31C9FCBA-D223-4131-9E49-67658ECCFE79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2505" y="1579301"/>
            <a:ext cx="1511426" cy="1463634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AECE6972-8B9E-45EF-9F19-7CBF2A4A66BD}"/>
              </a:ext>
            </a:extLst>
          </p:cNvPr>
          <p:cNvSpPr txBox="1"/>
          <p:nvPr/>
        </p:nvSpPr>
        <p:spPr>
          <a:xfrm>
            <a:off x="6249880" y="2566797"/>
            <a:ext cx="706808" cy="338554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/>
              <a:t>앞</a:t>
            </a:r>
            <a:endParaRPr lang="ko-KR" altLang="en-US" sz="1600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8F2374B0-98B8-49E6-A04A-BCE228EE01A2}"/>
              </a:ext>
            </a:extLst>
          </p:cNvPr>
          <p:cNvSpPr txBox="1"/>
          <p:nvPr/>
        </p:nvSpPr>
        <p:spPr>
          <a:xfrm>
            <a:off x="6249880" y="1645220"/>
            <a:ext cx="706808" cy="338554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뒤</a:t>
            </a: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DFAB5-379E-409E-B5C0-DD0CE878D01F}"/>
              </a:ext>
            </a:extLst>
          </p:cNvPr>
          <p:cNvCxnSpPr>
            <a:cxnSpLocks/>
          </p:cNvCxnSpPr>
          <p:nvPr/>
        </p:nvCxnSpPr>
        <p:spPr>
          <a:xfrm>
            <a:off x="8673182" y="1627464"/>
            <a:ext cx="0" cy="285286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2CF42007-C813-4B55-B53A-83F56EF50B6E}"/>
              </a:ext>
            </a:extLst>
          </p:cNvPr>
          <p:cNvCxnSpPr>
            <a:cxnSpLocks/>
          </p:cNvCxnSpPr>
          <p:nvPr/>
        </p:nvCxnSpPr>
        <p:spPr>
          <a:xfrm flipH="1">
            <a:off x="8673182" y="2390721"/>
            <a:ext cx="1178" cy="514630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09945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표 16">
            <a:extLst>
              <a:ext uri="{FF2B5EF4-FFF2-40B4-BE49-F238E27FC236}">
                <a16:creationId xmlns:a16="http://schemas.microsoft.com/office/drawing/2014/main" id="{64AD76A6-BF97-4CAB-87A5-7B494C8277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3484812"/>
              </p:ext>
            </p:extLst>
          </p:nvPr>
        </p:nvGraphicFramePr>
        <p:xfrm>
          <a:off x="119518" y="147446"/>
          <a:ext cx="9713274" cy="63333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7171">
                  <a:extLst>
                    <a:ext uri="{9D8B030D-6E8A-4147-A177-3AD203B41FA5}">
                      <a16:colId xmlns:a16="http://schemas.microsoft.com/office/drawing/2014/main" val="3253739569"/>
                    </a:ext>
                  </a:extLst>
                </a:gridCol>
                <a:gridCol w="176589">
                  <a:extLst>
                    <a:ext uri="{9D8B030D-6E8A-4147-A177-3AD203B41FA5}">
                      <a16:colId xmlns:a16="http://schemas.microsoft.com/office/drawing/2014/main" val="825821396"/>
                    </a:ext>
                  </a:extLst>
                </a:gridCol>
                <a:gridCol w="120583">
                  <a:extLst>
                    <a:ext uri="{9D8B030D-6E8A-4147-A177-3AD203B41FA5}">
                      <a16:colId xmlns:a16="http://schemas.microsoft.com/office/drawing/2014/main" val="3171329016"/>
                    </a:ext>
                  </a:extLst>
                </a:gridCol>
                <a:gridCol w="336604">
                  <a:extLst>
                    <a:ext uri="{9D8B030D-6E8A-4147-A177-3AD203B41FA5}">
                      <a16:colId xmlns:a16="http://schemas.microsoft.com/office/drawing/2014/main" val="3172448492"/>
                    </a:ext>
                  </a:extLst>
                </a:gridCol>
                <a:gridCol w="473228">
                  <a:extLst>
                    <a:ext uri="{9D8B030D-6E8A-4147-A177-3AD203B41FA5}">
                      <a16:colId xmlns:a16="http://schemas.microsoft.com/office/drawing/2014/main" val="3116983912"/>
                    </a:ext>
                  </a:extLst>
                </a:gridCol>
                <a:gridCol w="175786">
                  <a:extLst>
                    <a:ext uri="{9D8B030D-6E8A-4147-A177-3AD203B41FA5}">
                      <a16:colId xmlns:a16="http://schemas.microsoft.com/office/drawing/2014/main" val="2867862272"/>
                    </a:ext>
                  </a:extLst>
                </a:gridCol>
                <a:gridCol w="102814">
                  <a:extLst>
                    <a:ext uri="{9D8B030D-6E8A-4147-A177-3AD203B41FA5}">
                      <a16:colId xmlns:a16="http://schemas.microsoft.com/office/drawing/2014/main" val="1953060234"/>
                    </a:ext>
                  </a:extLst>
                </a:gridCol>
                <a:gridCol w="737673">
                  <a:extLst>
                    <a:ext uri="{9D8B030D-6E8A-4147-A177-3AD203B41FA5}">
                      <a16:colId xmlns:a16="http://schemas.microsoft.com/office/drawing/2014/main" val="398629596"/>
                    </a:ext>
                  </a:extLst>
                </a:gridCol>
                <a:gridCol w="140459">
                  <a:extLst>
                    <a:ext uri="{9D8B030D-6E8A-4147-A177-3AD203B41FA5}">
                      <a16:colId xmlns:a16="http://schemas.microsoft.com/office/drawing/2014/main" val="404855326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091127642"/>
                    </a:ext>
                  </a:extLst>
                </a:gridCol>
                <a:gridCol w="485379">
                  <a:extLst>
                    <a:ext uri="{9D8B030D-6E8A-4147-A177-3AD203B41FA5}">
                      <a16:colId xmlns:a16="http://schemas.microsoft.com/office/drawing/2014/main" val="1479794387"/>
                    </a:ext>
                  </a:extLst>
                </a:gridCol>
                <a:gridCol w="331842">
                  <a:extLst>
                    <a:ext uri="{9D8B030D-6E8A-4147-A177-3AD203B41FA5}">
                      <a16:colId xmlns:a16="http://schemas.microsoft.com/office/drawing/2014/main" val="3215269691"/>
                    </a:ext>
                  </a:extLst>
                </a:gridCol>
                <a:gridCol w="817221">
                  <a:extLst>
                    <a:ext uri="{9D8B030D-6E8A-4147-A177-3AD203B41FA5}">
                      <a16:colId xmlns:a16="http://schemas.microsoft.com/office/drawing/2014/main" val="4242642920"/>
                    </a:ext>
                  </a:extLst>
                </a:gridCol>
                <a:gridCol w="430899">
                  <a:extLst>
                    <a:ext uri="{9D8B030D-6E8A-4147-A177-3AD203B41FA5}">
                      <a16:colId xmlns:a16="http://schemas.microsoft.com/office/drawing/2014/main" val="1436993564"/>
                    </a:ext>
                  </a:extLst>
                </a:gridCol>
                <a:gridCol w="594342">
                  <a:extLst>
                    <a:ext uri="{9D8B030D-6E8A-4147-A177-3AD203B41FA5}">
                      <a16:colId xmlns:a16="http://schemas.microsoft.com/office/drawing/2014/main" val="3220654505"/>
                    </a:ext>
                  </a:extLst>
                </a:gridCol>
                <a:gridCol w="985618">
                  <a:extLst>
                    <a:ext uri="{9D8B030D-6E8A-4147-A177-3AD203B41FA5}">
                      <a16:colId xmlns:a16="http://schemas.microsoft.com/office/drawing/2014/main" val="3053073729"/>
                    </a:ext>
                  </a:extLst>
                </a:gridCol>
                <a:gridCol w="102814">
                  <a:extLst>
                    <a:ext uri="{9D8B030D-6E8A-4147-A177-3AD203B41FA5}">
                      <a16:colId xmlns:a16="http://schemas.microsoft.com/office/drawing/2014/main" val="3496862969"/>
                    </a:ext>
                  </a:extLst>
                </a:gridCol>
                <a:gridCol w="1040099">
                  <a:extLst>
                    <a:ext uri="{9D8B030D-6E8A-4147-A177-3AD203B41FA5}">
                      <a16:colId xmlns:a16="http://schemas.microsoft.com/office/drawing/2014/main" val="3448398408"/>
                    </a:ext>
                  </a:extLst>
                </a:gridCol>
                <a:gridCol w="465609">
                  <a:extLst>
                    <a:ext uri="{9D8B030D-6E8A-4147-A177-3AD203B41FA5}">
                      <a16:colId xmlns:a16="http://schemas.microsoft.com/office/drawing/2014/main" val="4087358375"/>
                    </a:ext>
                  </a:extLst>
                </a:gridCol>
                <a:gridCol w="102814">
                  <a:extLst>
                    <a:ext uri="{9D8B030D-6E8A-4147-A177-3AD203B41FA5}">
                      <a16:colId xmlns:a16="http://schemas.microsoft.com/office/drawing/2014/main" val="21403367"/>
                    </a:ext>
                  </a:extLst>
                </a:gridCol>
                <a:gridCol w="1149062">
                  <a:extLst>
                    <a:ext uri="{9D8B030D-6E8A-4147-A177-3AD203B41FA5}">
                      <a16:colId xmlns:a16="http://schemas.microsoft.com/office/drawing/2014/main" val="220410917"/>
                    </a:ext>
                  </a:extLst>
                </a:gridCol>
                <a:gridCol w="438388">
                  <a:extLst>
                    <a:ext uri="{9D8B030D-6E8A-4147-A177-3AD203B41FA5}">
                      <a16:colId xmlns:a16="http://schemas.microsoft.com/office/drawing/2014/main" val="2706650489"/>
                    </a:ext>
                  </a:extLst>
                </a:gridCol>
              </a:tblGrid>
              <a:tr h="185010">
                <a:tc gridSpan="8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9144" marB="18288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c</a:t>
                      </a:r>
                      <a:endParaRPr lang="ko-KR" altLang="en-US" sz="1000"/>
                    </a:p>
                  </a:txBody>
                  <a:tcPr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SOP NO.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9144" marB="182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T="0" marB="0"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9144" marB="182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Title: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9144" marB="182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G3_EUV END USER PUMP MODULE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295" marR="74295" marT="9144" marB="182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4830037"/>
                  </a:ext>
                </a:extLst>
              </a:tr>
              <a:tr h="171795"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</a:t>
                      </a:r>
                    </a:p>
                  </a:txBody>
                  <a:tcPr marL="74295" marR="74295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FF66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</a:t>
                      </a:r>
                    </a:p>
                  </a:txBody>
                  <a:tcPr marL="74295" marR="74295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en-US" altLang="ko-KR" sz="14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295" marR="74295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19"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solidFill>
                            <a:schemeClr val="tx1"/>
                          </a:solidFill>
                        </a:rPr>
                        <a:t>OP0240</a:t>
                      </a:r>
                      <a:endParaRPr lang="ko-KR" alt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2454436"/>
                  </a:ext>
                </a:extLst>
              </a:tr>
              <a:tr h="132151">
                <a:tc gridSpan="3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Ref.</a:t>
                      </a:r>
                    </a:p>
                  </a:txBody>
                  <a:tcPr marL="74295" marR="74295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en-US" altLang="ko-KR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Man.Item No.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Ser.Item No.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Qty</a:t>
                      </a: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Qty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Ref.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Man.Item No.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Ser.Item No.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</a:t>
                      </a: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Qty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3922277"/>
                  </a:ext>
                </a:extLst>
              </a:tr>
              <a:tr h="132151"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IE0113564</a:t>
                      </a:r>
                      <a:endParaRPr lang="ko-KR" altLang="en-US" sz="1000" kern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END USER WELDED BELLOW ISO200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ISO250-200 MANIFOLD TEE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rgbClr val="FF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ASSY</a:t>
                      </a:r>
                      <a:endParaRPr lang="ko-KR" altLang="en-US" sz="1000" dirty="0">
                        <a:solidFill>
                          <a:srgbClr val="FF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rgbClr val="FF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IE0113949</a:t>
                      </a:r>
                      <a:endParaRPr lang="ko-KR" altLang="en-US" sz="1000" dirty="0">
                        <a:solidFill>
                          <a:srgbClr val="FF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rgbClr val="FF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rgbClr val="FF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SUPPORT BLOCK ASSY</a:t>
                      </a:r>
                      <a:endParaRPr lang="ko-KR" altLang="en-US" sz="1000" dirty="0">
                        <a:solidFill>
                          <a:srgbClr val="FF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rgbClr val="FF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lang="ko-KR" altLang="en-US" sz="1000" dirty="0">
                        <a:solidFill>
                          <a:srgbClr val="FF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56520841"/>
                  </a:ext>
                </a:extLst>
              </a:tr>
              <a:tr h="132151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NXR206661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SPRING TENSIONER – SHORT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ISO250 TRAPPED O-RING VITON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8856439"/>
                  </a:ext>
                </a:extLst>
              </a:tr>
              <a:tr h="132151"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NRE164461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SPRING TENSIONER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ISO250 TRAPPED O-RING VITON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9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3966801"/>
                  </a:ext>
                </a:extLst>
              </a:tr>
              <a:tr h="132151">
                <a:tc gridSpan="5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FF6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7911635"/>
                  </a:ext>
                </a:extLst>
              </a:tr>
              <a:tr h="4738498">
                <a:tc gridSpan="7"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Instruction:</a:t>
                      </a:r>
                    </a:p>
                    <a:p>
                      <a:pPr latinLnBrk="1"/>
                      <a:endParaRPr lang="en-US" altLang="ko-KR" sz="10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  <a:p>
                      <a:pPr latinLnBrk="1"/>
                      <a:endParaRPr lang="en-US" altLang="ko-KR" sz="10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  <a:p>
                      <a:pPr marL="228600" indent="-228600">
                        <a:buFont typeface="+mj-lt"/>
                        <a:buAutoNum type="arabicPeriod"/>
                      </a:pP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그림과 같이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SRC1 ~ FAC Module 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세 번째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N2 Back line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에 조립하세요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.</a:t>
                      </a:r>
                      <a:b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</a:br>
                      <a:r>
                        <a:rPr lang="en-GB" altLang="ko-KR" sz="1000" dirty="0">
                          <a:solidFill>
                            <a:srgbClr val="0070C0"/>
                          </a:solidFill>
                          <a:effectLst/>
                          <a:latin typeface="Calibri (본문)"/>
                          <a:ea typeface="바탕" panose="02030600000101010101" pitchFamily="18" charset="-127"/>
                        </a:rPr>
                        <a:t>(Assemble the N2 line on the </a:t>
                      </a:r>
                      <a:r>
                        <a:rPr lang="en-US" altLang="ko-KR" sz="1000" dirty="0">
                          <a:solidFill>
                            <a:srgbClr val="0070C0"/>
                          </a:solidFill>
                          <a:effectLst/>
                          <a:latin typeface="Calibri (본문)"/>
                          <a:ea typeface="바탕" panose="02030600000101010101" pitchFamily="18" charset="-127"/>
                        </a:rPr>
                        <a:t>third</a:t>
                      </a:r>
                      <a:r>
                        <a:rPr lang="en-GB" altLang="ko-KR" sz="1000" dirty="0">
                          <a:solidFill>
                            <a:srgbClr val="0070C0"/>
                          </a:solidFill>
                          <a:effectLst/>
                          <a:latin typeface="Calibri (본문)"/>
                          <a:ea typeface="바탕" panose="02030600000101010101" pitchFamily="18" charset="-127"/>
                        </a:rPr>
                        <a:t> line of N2 back line of SRC1 ~ FAC module.) 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endParaRPr lang="ko-KR" altLang="ko-KR" sz="1050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74295" marR="74295" marT="37148" marB="37148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15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6913290"/>
                  </a:ext>
                </a:extLst>
              </a:tr>
              <a:tr h="326886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Page</a:t>
                      </a:r>
                    </a:p>
                  </a:txBody>
                  <a:tcPr marL="74295" marR="74295" marT="37148" marB="37148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240</a:t>
                      </a: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b="1" dirty="0"/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Issue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01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Approved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999999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SOP TEMPLATE – SINGLE LANDSCAPE v5.doc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1874398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D68178E1-7F4F-4C18-9298-7983863B4D6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293" y="174391"/>
            <a:ext cx="824386" cy="175090"/>
          </a:xfrm>
          <a:prstGeom prst="rect">
            <a:avLst/>
          </a:prstGeom>
        </p:spPr>
      </p:pic>
      <p:pic>
        <p:nvPicPr>
          <p:cNvPr id="41" name="Picture 309">
            <a:extLst>
              <a:ext uri="{FF2B5EF4-FFF2-40B4-BE49-F238E27FC236}">
                <a16:creationId xmlns:a16="http://schemas.microsoft.com/office/drawing/2014/main" id="{4A888277-D63E-4311-AD6B-6D91880E4C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9208" y="1579301"/>
            <a:ext cx="394698" cy="311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5" name="직사각형 54">
            <a:extLst>
              <a:ext uri="{FF2B5EF4-FFF2-40B4-BE49-F238E27FC236}">
                <a16:creationId xmlns:a16="http://schemas.microsoft.com/office/drawing/2014/main" id="{210971BB-FF72-4222-97B3-31E8A3AFBC12}"/>
              </a:ext>
            </a:extLst>
          </p:cNvPr>
          <p:cNvSpPr/>
          <p:nvPr/>
        </p:nvSpPr>
        <p:spPr>
          <a:xfrm>
            <a:off x="231072" y="6519446"/>
            <a:ext cx="944385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tabLst>
                <a:tab pos="2057400" algn="ctr"/>
                <a:tab pos="4114800" algn="r"/>
                <a:tab pos="2057400" algn="ctr"/>
                <a:tab pos="4414838" algn="r"/>
              </a:tabLst>
            </a:pPr>
            <a:r>
              <a:rPr lang="en-GB" altLang="ko-KR" sz="7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맑은 고딕" panose="020B0503020000020004" pitchFamily="50" charset="-127"/>
              </a:rPr>
              <a:t>Copyright © Edwards Group plc 2020</a:t>
            </a:r>
            <a:endParaRPr lang="ko-KR" altLang="ko-KR" sz="700" dirty="0">
              <a:latin typeface="Times New Roman" panose="02020603050405020304" pitchFamily="18" charset="0"/>
              <a:ea typeface="맑은 고딕" panose="020B0503020000020004" pitchFamily="50" charset="-127"/>
            </a:endParaRPr>
          </a:p>
          <a:p>
            <a:pPr algn="ctr">
              <a:tabLst>
                <a:tab pos="2057400" algn="ctr"/>
                <a:tab pos="4114800" algn="r"/>
                <a:tab pos="2057400" algn="ctr"/>
                <a:tab pos="4414838" algn="r"/>
              </a:tabLst>
            </a:pPr>
            <a:r>
              <a:rPr lang="en-GB" altLang="ko-KR" sz="7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맑은 고딕" panose="020B0503020000020004" pitchFamily="50" charset="-127"/>
              </a:rPr>
              <a:t>Company Confidential Document.  This document can only be shared with 3</a:t>
            </a:r>
            <a:r>
              <a:rPr lang="en-GB" altLang="ko-KR" sz="700" baseline="300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맑은 고딕" panose="020B0503020000020004" pitchFamily="50" charset="-127"/>
              </a:rPr>
              <a:t>rd</a:t>
            </a:r>
            <a:r>
              <a:rPr lang="en-GB" altLang="ko-KR" sz="7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맑은 고딕" panose="020B0503020000020004" pitchFamily="50" charset="-127"/>
              </a:rPr>
              <a:t> parties with the written permission of the legal department or if an NDA is in place.  If printed this document should be shredded when disposed of.</a:t>
            </a:r>
            <a:endParaRPr lang="ko-KR" altLang="ko-KR" sz="700" dirty="0">
              <a:latin typeface="Times New Roman" panose="02020603050405020304" pitchFamily="18" charset="0"/>
              <a:ea typeface="맑은 고딕" panose="020B0503020000020004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46CB78D-2AB3-4BBC-AB5C-ADDF0424B0F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7645" y="2164004"/>
            <a:ext cx="4156354" cy="2985441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548B27C4-F99B-433D-BE44-2E83A4A23C8A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1912" y="3080024"/>
            <a:ext cx="1511426" cy="146363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B6403A3-35A2-4513-A423-EEF5F67A7AAC}"/>
              </a:ext>
            </a:extLst>
          </p:cNvPr>
          <p:cNvSpPr txBox="1"/>
          <p:nvPr/>
        </p:nvSpPr>
        <p:spPr>
          <a:xfrm>
            <a:off x="7588002" y="2992265"/>
            <a:ext cx="188839" cy="200055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1</a:t>
            </a:r>
            <a:endParaRPr lang="ko-KR" altLang="en-US" sz="700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D68FBB3-7D47-41A7-974B-E8BD594ED205}"/>
              </a:ext>
            </a:extLst>
          </p:cNvPr>
          <p:cNvSpPr txBox="1"/>
          <p:nvPr/>
        </p:nvSpPr>
        <p:spPr>
          <a:xfrm>
            <a:off x="7900727" y="4314004"/>
            <a:ext cx="188839" cy="200055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2</a:t>
            </a:r>
            <a:endParaRPr lang="ko-KR" altLang="en-US" sz="700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2CABBB0-90CE-4041-9E36-8903E222D4E8}"/>
              </a:ext>
            </a:extLst>
          </p:cNvPr>
          <p:cNvSpPr txBox="1"/>
          <p:nvPr/>
        </p:nvSpPr>
        <p:spPr>
          <a:xfrm>
            <a:off x="7860362" y="2992265"/>
            <a:ext cx="188839" cy="200055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3</a:t>
            </a:r>
            <a:endParaRPr lang="ko-KR" altLang="en-US" sz="700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D81A065-5B08-406E-A7AF-CB5886992C3E}"/>
              </a:ext>
            </a:extLst>
          </p:cNvPr>
          <p:cNvSpPr txBox="1"/>
          <p:nvPr/>
        </p:nvSpPr>
        <p:spPr>
          <a:xfrm>
            <a:off x="7602068" y="4317824"/>
            <a:ext cx="188839" cy="200055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4</a:t>
            </a:r>
            <a:endParaRPr lang="ko-KR" altLang="en-US" sz="700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818A57A-FBB6-433F-8B99-FE63C0EA7C99}"/>
              </a:ext>
            </a:extLst>
          </p:cNvPr>
          <p:cNvSpPr txBox="1"/>
          <p:nvPr/>
        </p:nvSpPr>
        <p:spPr>
          <a:xfrm>
            <a:off x="8133956" y="3160288"/>
            <a:ext cx="188839" cy="200055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5</a:t>
            </a:r>
            <a:endParaRPr lang="ko-KR" altLang="en-US" sz="700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AA51ACA-2492-4640-A767-D5AC5795D07A}"/>
              </a:ext>
            </a:extLst>
          </p:cNvPr>
          <p:cNvSpPr txBox="1"/>
          <p:nvPr/>
        </p:nvSpPr>
        <p:spPr>
          <a:xfrm>
            <a:off x="8371765" y="3526247"/>
            <a:ext cx="188839" cy="200055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7</a:t>
            </a:r>
            <a:endParaRPr lang="ko-KR" altLang="en-US" sz="700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8F5DA13-3D88-455B-8FEE-4CA8E576E11B}"/>
              </a:ext>
            </a:extLst>
          </p:cNvPr>
          <p:cNvSpPr txBox="1"/>
          <p:nvPr/>
        </p:nvSpPr>
        <p:spPr>
          <a:xfrm>
            <a:off x="8372726" y="3789279"/>
            <a:ext cx="188839" cy="200055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9</a:t>
            </a:r>
            <a:endParaRPr lang="ko-KR" altLang="en-US" sz="700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0A9BEF0-647A-4EE3-B505-5CA498845256}"/>
              </a:ext>
            </a:extLst>
          </p:cNvPr>
          <p:cNvSpPr txBox="1"/>
          <p:nvPr/>
        </p:nvSpPr>
        <p:spPr>
          <a:xfrm>
            <a:off x="7303409" y="4184088"/>
            <a:ext cx="188839" cy="200055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6</a:t>
            </a:r>
            <a:endParaRPr lang="ko-KR" altLang="en-US" sz="7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F895FAF-7AAC-47F4-A08F-981F0226BFA0}"/>
              </a:ext>
            </a:extLst>
          </p:cNvPr>
          <p:cNvSpPr txBox="1"/>
          <p:nvPr/>
        </p:nvSpPr>
        <p:spPr>
          <a:xfrm>
            <a:off x="7094437" y="3784983"/>
            <a:ext cx="188839" cy="200055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8</a:t>
            </a:r>
            <a:endParaRPr lang="ko-KR" altLang="en-US" sz="700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C80FCC5-1442-4C9D-9657-3A20D79DC2FA}"/>
              </a:ext>
            </a:extLst>
          </p:cNvPr>
          <p:cNvSpPr txBox="1"/>
          <p:nvPr/>
        </p:nvSpPr>
        <p:spPr>
          <a:xfrm>
            <a:off x="7004483" y="3498150"/>
            <a:ext cx="278794" cy="200055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10</a:t>
            </a:r>
            <a:endParaRPr lang="ko-KR" altLang="en-US" sz="700" b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07053C2-998E-400F-A5D4-050DA72E9A04}"/>
              </a:ext>
            </a:extLst>
          </p:cNvPr>
          <p:cNvSpPr txBox="1"/>
          <p:nvPr/>
        </p:nvSpPr>
        <p:spPr>
          <a:xfrm>
            <a:off x="8260161" y="4184088"/>
            <a:ext cx="278794" cy="200055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11</a:t>
            </a:r>
            <a:endParaRPr lang="ko-KR" altLang="en-US" sz="700" b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D0046A0-CE84-4601-9294-56A912A3D86D}"/>
              </a:ext>
            </a:extLst>
          </p:cNvPr>
          <p:cNvSpPr txBox="1"/>
          <p:nvPr/>
        </p:nvSpPr>
        <p:spPr>
          <a:xfrm>
            <a:off x="7206396" y="3166313"/>
            <a:ext cx="278794" cy="200055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12</a:t>
            </a:r>
            <a:endParaRPr lang="ko-KR" altLang="en-US" sz="700" b="1" dirty="0"/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70BE4C59-36A2-4EC7-ADBB-FB710801B02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2690" y="3483667"/>
            <a:ext cx="780952" cy="52381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A58DC750-82EA-41D6-BCDB-AFCE79CD827A}"/>
              </a:ext>
            </a:extLst>
          </p:cNvPr>
          <p:cNvSpPr txBox="1"/>
          <p:nvPr/>
        </p:nvSpPr>
        <p:spPr>
          <a:xfrm>
            <a:off x="5346740" y="3584551"/>
            <a:ext cx="1148028" cy="338554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B27158081</a:t>
            </a:r>
            <a:endParaRPr lang="ko-KR" altLang="en-US" sz="1600" dirty="0"/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EBD943AC-4213-404C-BD68-DA44CDD0183C}"/>
              </a:ext>
            </a:extLst>
          </p:cNvPr>
          <p:cNvCxnSpPr>
            <a:cxnSpLocks/>
          </p:cNvCxnSpPr>
          <p:nvPr/>
        </p:nvCxnSpPr>
        <p:spPr>
          <a:xfrm flipV="1">
            <a:off x="3818880" y="4109460"/>
            <a:ext cx="0" cy="1039985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330FC666-B066-4F03-B030-BEF1F9DAA352}"/>
              </a:ext>
            </a:extLst>
          </p:cNvPr>
          <p:cNvCxnSpPr>
            <a:cxnSpLocks/>
          </p:cNvCxnSpPr>
          <p:nvPr/>
        </p:nvCxnSpPr>
        <p:spPr>
          <a:xfrm flipV="1">
            <a:off x="4964839" y="4109460"/>
            <a:ext cx="0" cy="1039985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그림 38">
            <a:extLst>
              <a:ext uri="{FF2B5EF4-FFF2-40B4-BE49-F238E27FC236}">
                <a16:creationId xmlns:a16="http://schemas.microsoft.com/office/drawing/2014/main" id="{B9F2B92A-0158-46B6-A43A-A04174F0F51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576" y="1542763"/>
            <a:ext cx="581025" cy="495889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54996F11-1472-4667-9EF0-A28AAA93C7C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6601" y="1542763"/>
            <a:ext cx="581023" cy="476250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6F4DE74B-2142-41A7-9045-55B599E8F820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9233" y="1525947"/>
            <a:ext cx="581023" cy="476251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5DE107DD-5B40-44D0-A9EF-1F0E524FAC17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74"/>
          <a:stretch/>
        </p:blipFill>
        <p:spPr>
          <a:xfrm>
            <a:off x="4048649" y="1542763"/>
            <a:ext cx="581023" cy="495300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F7BF9B72-F302-4EC6-AAB2-435EAFF11355}"/>
              </a:ext>
            </a:extLst>
          </p:cNvPr>
          <p:cNvSpPr txBox="1"/>
          <p:nvPr/>
        </p:nvSpPr>
        <p:spPr>
          <a:xfrm>
            <a:off x="2457659" y="5343652"/>
            <a:ext cx="3536326" cy="430887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반드시 방향을 확인하고 조립하세요</a:t>
            </a:r>
            <a:r>
              <a:rPr lang="en-US" altLang="ko-KR" sz="1100" dirty="0"/>
              <a:t>.</a:t>
            </a:r>
            <a:r>
              <a:rPr lang="ko-KR" altLang="en-US" sz="1100" dirty="0"/>
              <a:t> </a:t>
            </a:r>
            <a:br>
              <a:rPr lang="en-US" altLang="ko-KR" sz="1100" dirty="0"/>
            </a:br>
            <a:r>
              <a:rPr lang="en-US" altLang="ko-KR" sz="1100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(Assemble to the frame with care for the direction.)</a:t>
            </a:r>
            <a:endParaRPr lang="ko-KR" altLang="en-US" sz="1100" dirty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5DFA57F-6250-4A6A-9F72-D297569FF1C0}"/>
              </a:ext>
            </a:extLst>
          </p:cNvPr>
          <p:cNvSpPr txBox="1"/>
          <p:nvPr/>
        </p:nvSpPr>
        <p:spPr>
          <a:xfrm>
            <a:off x="7327196" y="2335358"/>
            <a:ext cx="1070136" cy="338554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Frame</a:t>
            </a:r>
            <a:r>
              <a:rPr lang="ko-KR" altLang="en-US" sz="1600" dirty="0"/>
              <a:t> 뒤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9C855E7-C80B-4879-995B-18FB8B385BDB}"/>
              </a:ext>
            </a:extLst>
          </p:cNvPr>
          <p:cNvSpPr txBox="1"/>
          <p:nvPr/>
        </p:nvSpPr>
        <p:spPr>
          <a:xfrm>
            <a:off x="7327196" y="4908313"/>
            <a:ext cx="1070136" cy="338554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Frame</a:t>
            </a:r>
            <a:r>
              <a:rPr lang="ko-KR" altLang="en-US" sz="1600" dirty="0"/>
              <a:t> 앞</a:t>
            </a:r>
          </a:p>
        </p:txBody>
      </p:sp>
    </p:spTree>
    <p:extLst>
      <p:ext uri="{BB962C8B-B14F-4D97-AF65-F5344CB8AC3E}">
        <p14:creationId xmlns:p14="http://schemas.microsoft.com/office/powerpoint/2010/main" val="37695346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표 16">
            <a:extLst>
              <a:ext uri="{FF2B5EF4-FFF2-40B4-BE49-F238E27FC236}">
                <a16:creationId xmlns:a16="http://schemas.microsoft.com/office/drawing/2014/main" id="{64AD76A6-BF97-4CAB-87A5-7B494C8277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4338256"/>
              </p:ext>
            </p:extLst>
          </p:nvPr>
        </p:nvGraphicFramePr>
        <p:xfrm>
          <a:off x="119518" y="147446"/>
          <a:ext cx="9666962" cy="63333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7171">
                  <a:extLst>
                    <a:ext uri="{9D8B030D-6E8A-4147-A177-3AD203B41FA5}">
                      <a16:colId xmlns:a16="http://schemas.microsoft.com/office/drawing/2014/main" val="3253739569"/>
                    </a:ext>
                  </a:extLst>
                </a:gridCol>
                <a:gridCol w="176589">
                  <a:extLst>
                    <a:ext uri="{9D8B030D-6E8A-4147-A177-3AD203B41FA5}">
                      <a16:colId xmlns:a16="http://schemas.microsoft.com/office/drawing/2014/main" val="825821396"/>
                    </a:ext>
                  </a:extLst>
                </a:gridCol>
                <a:gridCol w="120583">
                  <a:extLst>
                    <a:ext uri="{9D8B030D-6E8A-4147-A177-3AD203B41FA5}">
                      <a16:colId xmlns:a16="http://schemas.microsoft.com/office/drawing/2014/main" val="3171329016"/>
                    </a:ext>
                  </a:extLst>
                </a:gridCol>
                <a:gridCol w="336604">
                  <a:extLst>
                    <a:ext uri="{9D8B030D-6E8A-4147-A177-3AD203B41FA5}">
                      <a16:colId xmlns:a16="http://schemas.microsoft.com/office/drawing/2014/main" val="3172448492"/>
                    </a:ext>
                  </a:extLst>
                </a:gridCol>
                <a:gridCol w="473228">
                  <a:extLst>
                    <a:ext uri="{9D8B030D-6E8A-4147-A177-3AD203B41FA5}">
                      <a16:colId xmlns:a16="http://schemas.microsoft.com/office/drawing/2014/main" val="3116983912"/>
                    </a:ext>
                  </a:extLst>
                </a:gridCol>
                <a:gridCol w="175786">
                  <a:extLst>
                    <a:ext uri="{9D8B030D-6E8A-4147-A177-3AD203B41FA5}">
                      <a16:colId xmlns:a16="http://schemas.microsoft.com/office/drawing/2014/main" val="2867862272"/>
                    </a:ext>
                  </a:extLst>
                </a:gridCol>
                <a:gridCol w="102814">
                  <a:extLst>
                    <a:ext uri="{9D8B030D-6E8A-4147-A177-3AD203B41FA5}">
                      <a16:colId xmlns:a16="http://schemas.microsoft.com/office/drawing/2014/main" val="1953060234"/>
                    </a:ext>
                  </a:extLst>
                </a:gridCol>
                <a:gridCol w="737673">
                  <a:extLst>
                    <a:ext uri="{9D8B030D-6E8A-4147-A177-3AD203B41FA5}">
                      <a16:colId xmlns:a16="http://schemas.microsoft.com/office/drawing/2014/main" val="398629596"/>
                    </a:ext>
                  </a:extLst>
                </a:gridCol>
                <a:gridCol w="140459">
                  <a:extLst>
                    <a:ext uri="{9D8B030D-6E8A-4147-A177-3AD203B41FA5}">
                      <a16:colId xmlns:a16="http://schemas.microsoft.com/office/drawing/2014/main" val="4048553269"/>
                    </a:ext>
                  </a:extLst>
                </a:gridCol>
                <a:gridCol w="161968">
                  <a:extLst>
                    <a:ext uri="{9D8B030D-6E8A-4147-A177-3AD203B41FA5}">
                      <a16:colId xmlns:a16="http://schemas.microsoft.com/office/drawing/2014/main" val="3091127642"/>
                    </a:ext>
                  </a:extLst>
                </a:gridCol>
                <a:gridCol w="485379">
                  <a:extLst>
                    <a:ext uri="{9D8B030D-6E8A-4147-A177-3AD203B41FA5}">
                      <a16:colId xmlns:a16="http://schemas.microsoft.com/office/drawing/2014/main" val="1479794387"/>
                    </a:ext>
                  </a:extLst>
                </a:gridCol>
                <a:gridCol w="331842">
                  <a:extLst>
                    <a:ext uri="{9D8B030D-6E8A-4147-A177-3AD203B41FA5}">
                      <a16:colId xmlns:a16="http://schemas.microsoft.com/office/drawing/2014/main" val="3215269691"/>
                    </a:ext>
                  </a:extLst>
                </a:gridCol>
                <a:gridCol w="817221">
                  <a:extLst>
                    <a:ext uri="{9D8B030D-6E8A-4147-A177-3AD203B41FA5}">
                      <a16:colId xmlns:a16="http://schemas.microsoft.com/office/drawing/2014/main" val="4242642920"/>
                    </a:ext>
                  </a:extLst>
                </a:gridCol>
                <a:gridCol w="430899">
                  <a:extLst>
                    <a:ext uri="{9D8B030D-6E8A-4147-A177-3AD203B41FA5}">
                      <a16:colId xmlns:a16="http://schemas.microsoft.com/office/drawing/2014/main" val="1436993564"/>
                    </a:ext>
                  </a:extLst>
                </a:gridCol>
                <a:gridCol w="594342">
                  <a:extLst>
                    <a:ext uri="{9D8B030D-6E8A-4147-A177-3AD203B41FA5}">
                      <a16:colId xmlns:a16="http://schemas.microsoft.com/office/drawing/2014/main" val="3220654505"/>
                    </a:ext>
                  </a:extLst>
                </a:gridCol>
                <a:gridCol w="985618">
                  <a:extLst>
                    <a:ext uri="{9D8B030D-6E8A-4147-A177-3AD203B41FA5}">
                      <a16:colId xmlns:a16="http://schemas.microsoft.com/office/drawing/2014/main" val="3053073729"/>
                    </a:ext>
                  </a:extLst>
                </a:gridCol>
                <a:gridCol w="102814">
                  <a:extLst>
                    <a:ext uri="{9D8B030D-6E8A-4147-A177-3AD203B41FA5}">
                      <a16:colId xmlns:a16="http://schemas.microsoft.com/office/drawing/2014/main" val="3496862969"/>
                    </a:ext>
                  </a:extLst>
                </a:gridCol>
                <a:gridCol w="1040099">
                  <a:extLst>
                    <a:ext uri="{9D8B030D-6E8A-4147-A177-3AD203B41FA5}">
                      <a16:colId xmlns:a16="http://schemas.microsoft.com/office/drawing/2014/main" val="3448398408"/>
                    </a:ext>
                  </a:extLst>
                </a:gridCol>
                <a:gridCol w="465609">
                  <a:extLst>
                    <a:ext uri="{9D8B030D-6E8A-4147-A177-3AD203B41FA5}">
                      <a16:colId xmlns:a16="http://schemas.microsoft.com/office/drawing/2014/main" val="4087358375"/>
                    </a:ext>
                  </a:extLst>
                </a:gridCol>
                <a:gridCol w="102814">
                  <a:extLst>
                    <a:ext uri="{9D8B030D-6E8A-4147-A177-3AD203B41FA5}">
                      <a16:colId xmlns:a16="http://schemas.microsoft.com/office/drawing/2014/main" val="21403367"/>
                    </a:ext>
                  </a:extLst>
                </a:gridCol>
                <a:gridCol w="1149062">
                  <a:extLst>
                    <a:ext uri="{9D8B030D-6E8A-4147-A177-3AD203B41FA5}">
                      <a16:colId xmlns:a16="http://schemas.microsoft.com/office/drawing/2014/main" val="220410917"/>
                    </a:ext>
                  </a:extLst>
                </a:gridCol>
                <a:gridCol w="438388">
                  <a:extLst>
                    <a:ext uri="{9D8B030D-6E8A-4147-A177-3AD203B41FA5}">
                      <a16:colId xmlns:a16="http://schemas.microsoft.com/office/drawing/2014/main" val="2706650489"/>
                    </a:ext>
                  </a:extLst>
                </a:gridCol>
              </a:tblGrid>
              <a:tr h="185010">
                <a:tc gridSpan="8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9144" marB="18288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c</a:t>
                      </a:r>
                      <a:endParaRPr lang="ko-KR" altLang="en-US" sz="1000"/>
                    </a:p>
                  </a:txBody>
                  <a:tcPr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SOP NO.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9144" marB="182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9144" marB="182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Title: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9144" marB="182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G3_EUV END USER PUMP MODULE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295" marR="74295" marT="9144" marB="182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4830037"/>
                  </a:ext>
                </a:extLst>
              </a:tr>
              <a:tr h="171795"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</a:t>
                      </a:r>
                    </a:p>
                  </a:txBody>
                  <a:tcPr marL="74295" marR="74295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FF66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</a:t>
                      </a:r>
                    </a:p>
                  </a:txBody>
                  <a:tcPr marL="74295" marR="74295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en-US" altLang="ko-KR" sz="14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295" marR="74295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19"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solidFill>
                            <a:schemeClr val="tx1"/>
                          </a:solidFill>
                        </a:rPr>
                        <a:t>OP0250</a:t>
                      </a:r>
                      <a:endParaRPr lang="ko-KR" alt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2454436"/>
                  </a:ext>
                </a:extLst>
              </a:tr>
              <a:tr h="132151">
                <a:tc gridSpan="3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Ref.</a:t>
                      </a:r>
                    </a:p>
                  </a:txBody>
                  <a:tcPr marL="74295" marR="74295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en-US" altLang="ko-KR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Man.Item No.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Ser.Item No.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Qty</a:t>
                      </a: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Qty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Ref.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Man.Item No.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Ser.Item No.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</a:t>
                      </a: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Qty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3922277"/>
                  </a:ext>
                </a:extLst>
              </a:tr>
              <a:tr h="132151"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B28703055</a:t>
                      </a:r>
                      <a:endParaRPr lang="ko-KR" altLang="en-US" sz="1000" kern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SOLENOID VALVE KIT 24 VDC</a:t>
                      </a:r>
                      <a:endParaRPr lang="ko-KR" altLang="en-US" sz="1000" kern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ISO250-200 MANIFOLD TEE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218983509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WSHR S-COIL M6 SS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56520841"/>
                  </a:ext>
                </a:extLst>
              </a:tr>
              <a:tr h="132151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218231371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SCR CAP HD M6*20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ISO250 TRAPPED O-RING VITON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218981309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8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8856439"/>
                  </a:ext>
                </a:extLst>
              </a:tr>
              <a:tr h="132151"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ISO250 TRAPPED O-RING VITON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3966801"/>
                  </a:ext>
                </a:extLst>
              </a:tr>
              <a:tr h="132151">
                <a:tc gridSpan="5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FF6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7911635"/>
                  </a:ext>
                </a:extLst>
              </a:tr>
              <a:tr h="4738498">
                <a:tc gridSpan="7"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Instruction:</a:t>
                      </a:r>
                    </a:p>
                    <a:p>
                      <a:pPr latinLnBrk="1"/>
                      <a:endParaRPr lang="en-US" altLang="ko-KR" sz="10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  <a:p>
                      <a:pPr latinLnBrk="1"/>
                      <a:endParaRPr lang="en-US" altLang="ko-KR" sz="10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  <a:p>
                      <a:pPr marL="228600" indent="-228600">
                        <a:buFont typeface="+mj-lt"/>
                        <a:buAutoNum type="arabicPeriod"/>
                      </a:pP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그림과 같이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SRC1 ~ FAC Module 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세 번째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N2 Back line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에 조립하세요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.</a:t>
                      </a:r>
                      <a:b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</a:br>
                      <a:r>
                        <a:rPr lang="en-GB" altLang="ko-KR" sz="1000" dirty="0">
                          <a:solidFill>
                            <a:srgbClr val="0070C0"/>
                          </a:solidFill>
                          <a:effectLst/>
                          <a:latin typeface="Calibri (본문)"/>
                          <a:ea typeface="바탕" panose="02030600000101010101" pitchFamily="18" charset="-127"/>
                        </a:rPr>
                        <a:t>(Assemble the N2 line on the </a:t>
                      </a:r>
                      <a:r>
                        <a:rPr lang="en-US" altLang="ko-KR" sz="1000" dirty="0">
                          <a:solidFill>
                            <a:srgbClr val="0070C0"/>
                          </a:solidFill>
                          <a:effectLst/>
                          <a:latin typeface="Calibri (본문)"/>
                          <a:ea typeface="바탕" panose="02030600000101010101" pitchFamily="18" charset="-127"/>
                        </a:rPr>
                        <a:t>third</a:t>
                      </a:r>
                      <a:r>
                        <a:rPr lang="en-GB" altLang="ko-KR" sz="1000" dirty="0">
                          <a:solidFill>
                            <a:srgbClr val="0070C0"/>
                          </a:solidFill>
                          <a:effectLst/>
                          <a:latin typeface="Calibri (본문)"/>
                          <a:ea typeface="바탕" panose="02030600000101010101" pitchFamily="18" charset="-127"/>
                        </a:rPr>
                        <a:t> line of N2 back line of SRC1 ~ FAC module.) 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endParaRPr lang="ko-KR" altLang="ko-KR" sz="1050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74295" marR="74295" marT="37148" marB="37148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15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6913290"/>
                  </a:ext>
                </a:extLst>
              </a:tr>
              <a:tr h="326886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Page</a:t>
                      </a:r>
                    </a:p>
                  </a:txBody>
                  <a:tcPr marL="74295" marR="74295" marT="37148" marB="37148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250</a:t>
                      </a: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b="1" dirty="0"/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Issue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01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Approved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999999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SOP TEMPLATE – SINGLE LANDSCAPE v5.doc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1874398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D68178E1-7F4F-4C18-9298-7983863B4D6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293" y="174391"/>
            <a:ext cx="824386" cy="175090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8F51EF69-8E8F-474C-9849-113F41921E93}"/>
              </a:ext>
            </a:extLst>
          </p:cNvPr>
          <p:cNvSpPr/>
          <p:nvPr/>
        </p:nvSpPr>
        <p:spPr>
          <a:xfrm>
            <a:off x="231072" y="6519446"/>
            <a:ext cx="944385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tabLst>
                <a:tab pos="2057400" algn="ctr"/>
                <a:tab pos="4114800" algn="r"/>
                <a:tab pos="2057400" algn="ctr"/>
                <a:tab pos="4414838" algn="r"/>
              </a:tabLst>
            </a:pPr>
            <a:r>
              <a:rPr lang="en-GB" altLang="ko-KR" sz="7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맑은 고딕" panose="020B0503020000020004" pitchFamily="50" charset="-127"/>
              </a:rPr>
              <a:t>Copyright © Edwards Group plc 2020</a:t>
            </a:r>
            <a:endParaRPr lang="ko-KR" altLang="ko-KR" sz="700" dirty="0">
              <a:latin typeface="Times New Roman" panose="02020603050405020304" pitchFamily="18" charset="0"/>
              <a:ea typeface="맑은 고딕" panose="020B0503020000020004" pitchFamily="50" charset="-127"/>
            </a:endParaRPr>
          </a:p>
          <a:p>
            <a:pPr algn="ctr">
              <a:tabLst>
                <a:tab pos="2057400" algn="ctr"/>
                <a:tab pos="4114800" algn="r"/>
                <a:tab pos="2057400" algn="ctr"/>
                <a:tab pos="4414838" algn="r"/>
              </a:tabLst>
            </a:pPr>
            <a:r>
              <a:rPr lang="en-GB" altLang="ko-KR" sz="7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맑은 고딕" panose="020B0503020000020004" pitchFamily="50" charset="-127"/>
              </a:rPr>
              <a:t>Company Confidential Document.  This document can only be shared with 3</a:t>
            </a:r>
            <a:r>
              <a:rPr lang="en-GB" altLang="ko-KR" sz="700" baseline="300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맑은 고딕" panose="020B0503020000020004" pitchFamily="50" charset="-127"/>
              </a:rPr>
              <a:t>rd</a:t>
            </a:r>
            <a:r>
              <a:rPr lang="en-GB" altLang="ko-KR" sz="7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맑은 고딕" panose="020B0503020000020004" pitchFamily="50" charset="-127"/>
              </a:rPr>
              <a:t> parties with the written permission of the legal department or if an NDA is in place.  If printed this document should be shredded when disposed of.</a:t>
            </a:r>
            <a:endParaRPr lang="ko-KR" altLang="ko-KR" sz="700" dirty="0">
              <a:latin typeface="Times New Roman" panose="02020603050405020304" pitchFamily="18" charset="0"/>
              <a:ea typeface="맑은 고딕" panose="020B0503020000020004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E278C51-63A8-4450-835F-BDC873A30F2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8699" y="1600009"/>
            <a:ext cx="7766228" cy="2839989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C026B73E-235E-44B2-ABF3-2A69A57B6545}"/>
              </a:ext>
            </a:extLst>
          </p:cNvPr>
          <p:cNvSpPr/>
          <p:nvPr/>
        </p:nvSpPr>
        <p:spPr>
          <a:xfrm>
            <a:off x="2149212" y="2456982"/>
            <a:ext cx="363169" cy="312852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199C4B1-80BA-4AD8-A3C0-7FCB9B63973B}"/>
              </a:ext>
            </a:extLst>
          </p:cNvPr>
          <p:cNvSpPr/>
          <p:nvPr/>
        </p:nvSpPr>
        <p:spPr>
          <a:xfrm>
            <a:off x="2823915" y="2528003"/>
            <a:ext cx="363169" cy="312852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1F111C2-1F2E-4BA7-818F-41EC15C8E932}"/>
              </a:ext>
            </a:extLst>
          </p:cNvPr>
          <p:cNvSpPr/>
          <p:nvPr/>
        </p:nvSpPr>
        <p:spPr>
          <a:xfrm>
            <a:off x="3454228" y="2528003"/>
            <a:ext cx="363169" cy="312852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C69E436-8E53-4620-9157-85CB23CCEC7E}"/>
              </a:ext>
            </a:extLst>
          </p:cNvPr>
          <p:cNvSpPr/>
          <p:nvPr/>
        </p:nvSpPr>
        <p:spPr>
          <a:xfrm>
            <a:off x="4128855" y="2554637"/>
            <a:ext cx="363169" cy="312852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FF4222C-5F80-44ED-AB54-2E32A1BB086F}"/>
              </a:ext>
            </a:extLst>
          </p:cNvPr>
          <p:cNvSpPr/>
          <p:nvPr/>
        </p:nvSpPr>
        <p:spPr>
          <a:xfrm>
            <a:off x="7040730" y="2707151"/>
            <a:ext cx="363169" cy="312852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A2A3BC4-2285-4D57-A170-089B6E43AF3B}"/>
              </a:ext>
            </a:extLst>
          </p:cNvPr>
          <p:cNvSpPr/>
          <p:nvPr/>
        </p:nvSpPr>
        <p:spPr>
          <a:xfrm>
            <a:off x="8366706" y="2752078"/>
            <a:ext cx="363169" cy="312852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4FD06E1-BCEB-47BC-8605-FF0265DA5B7B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8699" y="4172505"/>
            <a:ext cx="1596240" cy="1854831"/>
          </a:xfrm>
          <a:prstGeom prst="rect">
            <a:avLst/>
          </a:prstGeom>
        </p:spPr>
      </p:pic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25FD1311-2BF0-40B7-893E-863817E55782}"/>
              </a:ext>
            </a:extLst>
          </p:cNvPr>
          <p:cNvCxnSpPr>
            <a:cxnSpLocks/>
            <a:stCxn id="18" idx="2"/>
            <a:endCxn id="33" idx="0"/>
          </p:cNvCxnSpPr>
          <p:nvPr/>
        </p:nvCxnSpPr>
        <p:spPr>
          <a:xfrm>
            <a:off x="2330797" y="2769834"/>
            <a:ext cx="434245" cy="1566870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D4D4BDE3-E983-4865-B93D-82D00D569207}"/>
              </a:ext>
            </a:extLst>
          </p:cNvPr>
          <p:cNvSpPr txBox="1"/>
          <p:nvPr/>
        </p:nvSpPr>
        <p:spPr>
          <a:xfrm>
            <a:off x="3817397" y="4884476"/>
            <a:ext cx="4691232" cy="430887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각 </a:t>
            </a:r>
            <a:r>
              <a:rPr lang="en-US" altLang="ko-KR" sz="1100" dirty="0"/>
              <a:t>Pump Slice </a:t>
            </a:r>
            <a:r>
              <a:rPr lang="ko-KR" altLang="en-US" sz="1100" dirty="0"/>
              <a:t>마다 표시된 위치에 </a:t>
            </a:r>
            <a:r>
              <a:rPr lang="en-US" altLang="ko-KR" sz="1100" dirty="0"/>
              <a:t>Sol valve</a:t>
            </a:r>
            <a:r>
              <a:rPr lang="ko-KR" altLang="en-US" sz="1100" dirty="0"/>
              <a:t>를 조립하세요</a:t>
            </a:r>
            <a:r>
              <a:rPr lang="en-US" altLang="ko-KR" sz="1100" dirty="0"/>
              <a:t>.</a:t>
            </a:r>
          </a:p>
          <a:p>
            <a:pPr algn="ctr"/>
            <a:r>
              <a:rPr lang="en-US" altLang="ko-KR" sz="1100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(Pneumatic</a:t>
            </a:r>
            <a:r>
              <a:rPr lang="ko-KR" altLang="en-US" sz="1100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100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line</a:t>
            </a:r>
            <a:r>
              <a:rPr lang="ko-KR" altLang="en-US" sz="1100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100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fixed</a:t>
            </a:r>
            <a:r>
              <a:rPr lang="ko-KR" altLang="en-US" sz="1100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100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position according to the EMS module.)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7FBCE191-A802-4B67-93E8-3EE17D6FB89C}"/>
              </a:ext>
            </a:extLst>
          </p:cNvPr>
          <p:cNvSpPr/>
          <p:nvPr/>
        </p:nvSpPr>
        <p:spPr>
          <a:xfrm>
            <a:off x="2400296" y="4336704"/>
            <a:ext cx="729491" cy="1075677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92368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표 16">
            <a:extLst>
              <a:ext uri="{FF2B5EF4-FFF2-40B4-BE49-F238E27FC236}">
                <a16:creationId xmlns:a16="http://schemas.microsoft.com/office/drawing/2014/main" id="{64AD76A6-BF97-4CAB-87A5-7B494C8277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6693508"/>
              </p:ext>
            </p:extLst>
          </p:nvPr>
        </p:nvGraphicFramePr>
        <p:xfrm>
          <a:off x="119518" y="147446"/>
          <a:ext cx="9666962" cy="63333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7171">
                  <a:extLst>
                    <a:ext uri="{9D8B030D-6E8A-4147-A177-3AD203B41FA5}">
                      <a16:colId xmlns:a16="http://schemas.microsoft.com/office/drawing/2014/main" val="3253739569"/>
                    </a:ext>
                  </a:extLst>
                </a:gridCol>
                <a:gridCol w="176589">
                  <a:extLst>
                    <a:ext uri="{9D8B030D-6E8A-4147-A177-3AD203B41FA5}">
                      <a16:colId xmlns:a16="http://schemas.microsoft.com/office/drawing/2014/main" val="825821396"/>
                    </a:ext>
                  </a:extLst>
                </a:gridCol>
                <a:gridCol w="120583">
                  <a:extLst>
                    <a:ext uri="{9D8B030D-6E8A-4147-A177-3AD203B41FA5}">
                      <a16:colId xmlns:a16="http://schemas.microsoft.com/office/drawing/2014/main" val="3171329016"/>
                    </a:ext>
                  </a:extLst>
                </a:gridCol>
                <a:gridCol w="336604">
                  <a:extLst>
                    <a:ext uri="{9D8B030D-6E8A-4147-A177-3AD203B41FA5}">
                      <a16:colId xmlns:a16="http://schemas.microsoft.com/office/drawing/2014/main" val="3172448492"/>
                    </a:ext>
                  </a:extLst>
                </a:gridCol>
                <a:gridCol w="473228">
                  <a:extLst>
                    <a:ext uri="{9D8B030D-6E8A-4147-A177-3AD203B41FA5}">
                      <a16:colId xmlns:a16="http://schemas.microsoft.com/office/drawing/2014/main" val="3116983912"/>
                    </a:ext>
                  </a:extLst>
                </a:gridCol>
                <a:gridCol w="175786">
                  <a:extLst>
                    <a:ext uri="{9D8B030D-6E8A-4147-A177-3AD203B41FA5}">
                      <a16:colId xmlns:a16="http://schemas.microsoft.com/office/drawing/2014/main" val="2867862272"/>
                    </a:ext>
                  </a:extLst>
                </a:gridCol>
                <a:gridCol w="102814">
                  <a:extLst>
                    <a:ext uri="{9D8B030D-6E8A-4147-A177-3AD203B41FA5}">
                      <a16:colId xmlns:a16="http://schemas.microsoft.com/office/drawing/2014/main" val="1953060234"/>
                    </a:ext>
                  </a:extLst>
                </a:gridCol>
                <a:gridCol w="737673">
                  <a:extLst>
                    <a:ext uri="{9D8B030D-6E8A-4147-A177-3AD203B41FA5}">
                      <a16:colId xmlns:a16="http://schemas.microsoft.com/office/drawing/2014/main" val="398629596"/>
                    </a:ext>
                  </a:extLst>
                </a:gridCol>
                <a:gridCol w="140459">
                  <a:extLst>
                    <a:ext uri="{9D8B030D-6E8A-4147-A177-3AD203B41FA5}">
                      <a16:colId xmlns:a16="http://schemas.microsoft.com/office/drawing/2014/main" val="4048553269"/>
                    </a:ext>
                  </a:extLst>
                </a:gridCol>
                <a:gridCol w="161968">
                  <a:extLst>
                    <a:ext uri="{9D8B030D-6E8A-4147-A177-3AD203B41FA5}">
                      <a16:colId xmlns:a16="http://schemas.microsoft.com/office/drawing/2014/main" val="3091127642"/>
                    </a:ext>
                  </a:extLst>
                </a:gridCol>
                <a:gridCol w="485379">
                  <a:extLst>
                    <a:ext uri="{9D8B030D-6E8A-4147-A177-3AD203B41FA5}">
                      <a16:colId xmlns:a16="http://schemas.microsoft.com/office/drawing/2014/main" val="1479794387"/>
                    </a:ext>
                  </a:extLst>
                </a:gridCol>
                <a:gridCol w="331842">
                  <a:extLst>
                    <a:ext uri="{9D8B030D-6E8A-4147-A177-3AD203B41FA5}">
                      <a16:colId xmlns:a16="http://schemas.microsoft.com/office/drawing/2014/main" val="3215269691"/>
                    </a:ext>
                  </a:extLst>
                </a:gridCol>
                <a:gridCol w="817221">
                  <a:extLst>
                    <a:ext uri="{9D8B030D-6E8A-4147-A177-3AD203B41FA5}">
                      <a16:colId xmlns:a16="http://schemas.microsoft.com/office/drawing/2014/main" val="4242642920"/>
                    </a:ext>
                  </a:extLst>
                </a:gridCol>
                <a:gridCol w="430899">
                  <a:extLst>
                    <a:ext uri="{9D8B030D-6E8A-4147-A177-3AD203B41FA5}">
                      <a16:colId xmlns:a16="http://schemas.microsoft.com/office/drawing/2014/main" val="1436993564"/>
                    </a:ext>
                  </a:extLst>
                </a:gridCol>
                <a:gridCol w="594342">
                  <a:extLst>
                    <a:ext uri="{9D8B030D-6E8A-4147-A177-3AD203B41FA5}">
                      <a16:colId xmlns:a16="http://schemas.microsoft.com/office/drawing/2014/main" val="3220654505"/>
                    </a:ext>
                  </a:extLst>
                </a:gridCol>
                <a:gridCol w="985618">
                  <a:extLst>
                    <a:ext uri="{9D8B030D-6E8A-4147-A177-3AD203B41FA5}">
                      <a16:colId xmlns:a16="http://schemas.microsoft.com/office/drawing/2014/main" val="3053073729"/>
                    </a:ext>
                  </a:extLst>
                </a:gridCol>
                <a:gridCol w="102814">
                  <a:extLst>
                    <a:ext uri="{9D8B030D-6E8A-4147-A177-3AD203B41FA5}">
                      <a16:colId xmlns:a16="http://schemas.microsoft.com/office/drawing/2014/main" val="3496862969"/>
                    </a:ext>
                  </a:extLst>
                </a:gridCol>
                <a:gridCol w="1040099">
                  <a:extLst>
                    <a:ext uri="{9D8B030D-6E8A-4147-A177-3AD203B41FA5}">
                      <a16:colId xmlns:a16="http://schemas.microsoft.com/office/drawing/2014/main" val="3448398408"/>
                    </a:ext>
                  </a:extLst>
                </a:gridCol>
                <a:gridCol w="465609">
                  <a:extLst>
                    <a:ext uri="{9D8B030D-6E8A-4147-A177-3AD203B41FA5}">
                      <a16:colId xmlns:a16="http://schemas.microsoft.com/office/drawing/2014/main" val="4087358375"/>
                    </a:ext>
                  </a:extLst>
                </a:gridCol>
                <a:gridCol w="102814">
                  <a:extLst>
                    <a:ext uri="{9D8B030D-6E8A-4147-A177-3AD203B41FA5}">
                      <a16:colId xmlns:a16="http://schemas.microsoft.com/office/drawing/2014/main" val="21403367"/>
                    </a:ext>
                  </a:extLst>
                </a:gridCol>
                <a:gridCol w="1149062">
                  <a:extLst>
                    <a:ext uri="{9D8B030D-6E8A-4147-A177-3AD203B41FA5}">
                      <a16:colId xmlns:a16="http://schemas.microsoft.com/office/drawing/2014/main" val="220410917"/>
                    </a:ext>
                  </a:extLst>
                </a:gridCol>
                <a:gridCol w="438388">
                  <a:extLst>
                    <a:ext uri="{9D8B030D-6E8A-4147-A177-3AD203B41FA5}">
                      <a16:colId xmlns:a16="http://schemas.microsoft.com/office/drawing/2014/main" val="2706650489"/>
                    </a:ext>
                  </a:extLst>
                </a:gridCol>
              </a:tblGrid>
              <a:tr h="185010">
                <a:tc gridSpan="8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9144" marB="18288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c</a:t>
                      </a:r>
                      <a:endParaRPr lang="ko-KR" altLang="en-US" sz="1000"/>
                    </a:p>
                  </a:txBody>
                  <a:tcPr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SOP NO.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9144" marB="182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9144" marB="182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Title: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9144" marB="182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G3_EUV END USER PUMP MODULE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295" marR="74295" marT="9144" marB="182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4830037"/>
                  </a:ext>
                </a:extLst>
              </a:tr>
              <a:tr h="171795"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</a:t>
                      </a:r>
                    </a:p>
                  </a:txBody>
                  <a:tcPr marL="74295" marR="74295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FF66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</a:t>
                      </a:r>
                    </a:p>
                  </a:txBody>
                  <a:tcPr marL="74295" marR="74295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en-US" altLang="ko-KR" sz="14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295" marR="74295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19"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solidFill>
                            <a:schemeClr val="tx1"/>
                          </a:solidFill>
                        </a:rPr>
                        <a:t>OP0260</a:t>
                      </a:r>
                      <a:endParaRPr lang="ko-KR" alt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2454436"/>
                  </a:ext>
                </a:extLst>
              </a:tr>
              <a:tr h="132151">
                <a:tc gridSpan="3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Ref.</a:t>
                      </a:r>
                    </a:p>
                  </a:txBody>
                  <a:tcPr marL="74295" marR="74295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en-US" altLang="ko-KR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Man.Item No.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Ser.Item No.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Qty</a:t>
                      </a: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Qty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Ref.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Man.Item No.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Ser.Item No.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</a:t>
                      </a: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Qty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3922277"/>
                  </a:ext>
                </a:extLst>
              </a:tr>
              <a:tr h="132151"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NRE188762</a:t>
                      </a:r>
                      <a:endParaRPr lang="ko-KR" altLang="en-US" sz="1000" kern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GB" altLang="ko-KR" sz="10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UNION TEE Ø6MM TUBE</a:t>
                      </a:r>
                      <a:endParaRPr lang="ko-KR" altLang="en-US" sz="1000" kern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ISO250-200 MANIFOLD TEE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rgbClr val="FF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ASSY</a:t>
                      </a:r>
                      <a:endParaRPr lang="ko-KR" altLang="en-US" sz="1000" dirty="0">
                        <a:solidFill>
                          <a:srgbClr val="FF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rgbClr val="FF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  <a:endParaRPr lang="ko-KR" altLang="en-US" sz="1000" dirty="0">
                        <a:solidFill>
                          <a:srgbClr val="FF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rgbClr val="FF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rgbClr val="FF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LOTO VALVE ASSY’</a:t>
                      </a:r>
                      <a:endParaRPr lang="ko-KR" altLang="en-US" sz="1000" dirty="0">
                        <a:solidFill>
                          <a:srgbClr val="FF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rgbClr val="FF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ko-KR" altLang="en-US" sz="1000" dirty="0">
                        <a:solidFill>
                          <a:srgbClr val="FF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56520841"/>
                  </a:ext>
                </a:extLst>
              </a:tr>
              <a:tr h="132151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NRE188761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UNION ELBOW </a:t>
                      </a:r>
                      <a:r>
                        <a:rPr lang="en-GB" altLang="ko-KR" sz="10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Ø6MM TUBE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ISO250 TRAPPED O-RING VITON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8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8856439"/>
                  </a:ext>
                </a:extLst>
              </a:tr>
              <a:tr h="132151"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IE0123092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6MM NYLON TUBE BLACK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ISO250 TRAPPED O-RING VITON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3966801"/>
                  </a:ext>
                </a:extLst>
              </a:tr>
              <a:tr h="132151">
                <a:tc gridSpan="5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FF6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7911635"/>
                  </a:ext>
                </a:extLst>
              </a:tr>
              <a:tr h="4738498">
                <a:tc gridSpan="7"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Instruction:</a:t>
                      </a:r>
                    </a:p>
                    <a:p>
                      <a:pPr latinLnBrk="1"/>
                      <a:endParaRPr lang="en-US" altLang="ko-KR" sz="10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  <a:p>
                      <a:pPr latinLnBrk="1"/>
                      <a:endParaRPr lang="en-US" altLang="ko-KR" sz="10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  <a:p>
                      <a:pPr marL="228600" indent="-228600">
                        <a:buFont typeface="+mj-lt"/>
                        <a:buAutoNum type="arabicPeriod"/>
                      </a:pP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그림과 같이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SRC1 ~ FAC Module 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세 번째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N2 Back line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에 조립하세요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.</a:t>
                      </a:r>
                      <a:b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</a:br>
                      <a:r>
                        <a:rPr lang="en-GB" altLang="ko-KR" sz="1000" dirty="0">
                          <a:solidFill>
                            <a:srgbClr val="0070C0"/>
                          </a:solidFill>
                          <a:effectLst/>
                          <a:latin typeface="Calibri (본문)"/>
                          <a:ea typeface="바탕" panose="02030600000101010101" pitchFamily="18" charset="-127"/>
                        </a:rPr>
                        <a:t>(Assemble the N2 line on the </a:t>
                      </a:r>
                      <a:r>
                        <a:rPr lang="en-US" altLang="ko-KR" sz="1000" dirty="0">
                          <a:solidFill>
                            <a:srgbClr val="0070C0"/>
                          </a:solidFill>
                          <a:effectLst/>
                          <a:latin typeface="Calibri (본문)"/>
                          <a:ea typeface="바탕" panose="02030600000101010101" pitchFamily="18" charset="-127"/>
                        </a:rPr>
                        <a:t>third</a:t>
                      </a:r>
                      <a:r>
                        <a:rPr lang="en-GB" altLang="ko-KR" sz="1000" dirty="0">
                          <a:solidFill>
                            <a:srgbClr val="0070C0"/>
                          </a:solidFill>
                          <a:effectLst/>
                          <a:latin typeface="Calibri (본문)"/>
                          <a:ea typeface="바탕" panose="02030600000101010101" pitchFamily="18" charset="-127"/>
                        </a:rPr>
                        <a:t> line of N2 back line of SRC1 ~ FAC module.) 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endParaRPr lang="ko-KR" altLang="ko-KR" sz="1050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74295" marR="74295" marT="37148" marB="37148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15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6913290"/>
                  </a:ext>
                </a:extLst>
              </a:tr>
              <a:tr h="326886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Page</a:t>
                      </a:r>
                    </a:p>
                  </a:txBody>
                  <a:tcPr marL="74295" marR="74295" marT="37148" marB="37148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260</a:t>
                      </a: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b="1" dirty="0"/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Issue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01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Approved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999999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SOP TEMPLATE – SINGLE LANDSCAPE v5.doc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1874398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D68178E1-7F4F-4C18-9298-7983863B4D6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293" y="174391"/>
            <a:ext cx="824386" cy="175090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8F51EF69-8E8F-474C-9849-113F41921E93}"/>
              </a:ext>
            </a:extLst>
          </p:cNvPr>
          <p:cNvSpPr/>
          <p:nvPr/>
        </p:nvSpPr>
        <p:spPr>
          <a:xfrm>
            <a:off x="231072" y="6519446"/>
            <a:ext cx="944385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tabLst>
                <a:tab pos="2057400" algn="ctr"/>
                <a:tab pos="4114800" algn="r"/>
                <a:tab pos="2057400" algn="ctr"/>
                <a:tab pos="4414838" algn="r"/>
              </a:tabLst>
            </a:pPr>
            <a:r>
              <a:rPr lang="en-GB" altLang="ko-KR" sz="7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맑은 고딕" panose="020B0503020000020004" pitchFamily="50" charset="-127"/>
              </a:rPr>
              <a:t>Copyright © Edwards Group plc 2020</a:t>
            </a:r>
            <a:endParaRPr lang="ko-KR" altLang="ko-KR" sz="700" dirty="0">
              <a:latin typeface="Times New Roman" panose="02020603050405020304" pitchFamily="18" charset="0"/>
              <a:ea typeface="맑은 고딕" panose="020B0503020000020004" pitchFamily="50" charset="-127"/>
            </a:endParaRPr>
          </a:p>
          <a:p>
            <a:pPr algn="ctr">
              <a:tabLst>
                <a:tab pos="2057400" algn="ctr"/>
                <a:tab pos="4114800" algn="r"/>
                <a:tab pos="2057400" algn="ctr"/>
                <a:tab pos="4414838" algn="r"/>
              </a:tabLst>
            </a:pPr>
            <a:r>
              <a:rPr lang="en-GB" altLang="ko-KR" sz="7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맑은 고딕" panose="020B0503020000020004" pitchFamily="50" charset="-127"/>
              </a:rPr>
              <a:t>Company Confidential Document.  This document can only be shared with 3</a:t>
            </a:r>
            <a:r>
              <a:rPr lang="en-GB" altLang="ko-KR" sz="700" baseline="300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맑은 고딕" panose="020B0503020000020004" pitchFamily="50" charset="-127"/>
              </a:rPr>
              <a:t>rd</a:t>
            </a:r>
            <a:r>
              <a:rPr lang="en-GB" altLang="ko-KR" sz="7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맑은 고딕" panose="020B0503020000020004" pitchFamily="50" charset="-127"/>
              </a:rPr>
              <a:t> parties with the written permission of the legal department or if an NDA is in place.  If printed this document should be shredded when disposed of.</a:t>
            </a:r>
            <a:endParaRPr lang="ko-KR" altLang="ko-KR" sz="700" dirty="0">
              <a:latin typeface="Times New Roman" panose="02020603050405020304" pitchFamily="18" charset="0"/>
              <a:ea typeface="맑은 고딕" panose="020B0503020000020004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1090973E-E2D9-46B7-B657-CE4FFA406C44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4274" y="1732650"/>
            <a:ext cx="3179436" cy="413549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E1C62E9B-220D-4F5A-B872-0B1299ABD5E6}"/>
              </a:ext>
            </a:extLst>
          </p:cNvPr>
          <p:cNvSpPr txBox="1"/>
          <p:nvPr/>
        </p:nvSpPr>
        <p:spPr>
          <a:xfrm>
            <a:off x="2121763" y="3508007"/>
            <a:ext cx="1597238" cy="584775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IE0123092 (</a:t>
            </a:r>
            <a:r>
              <a:rPr lang="ko-KR" altLang="en-US" sz="1600" dirty="0"/>
              <a:t>검정</a:t>
            </a:r>
            <a:r>
              <a:rPr lang="en-US" altLang="ko-KR" sz="1600" dirty="0"/>
              <a:t>)</a:t>
            </a:r>
          </a:p>
          <a:p>
            <a:pPr algn="ctr"/>
            <a:r>
              <a:rPr lang="en-US" altLang="ko-KR" sz="1600" dirty="0"/>
              <a:t>(50 mm)</a:t>
            </a:r>
            <a:endParaRPr lang="ko-KR" altLang="en-US" sz="16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72E7E04-6E75-45A4-BC96-F398F7C36C0D}"/>
              </a:ext>
            </a:extLst>
          </p:cNvPr>
          <p:cNvSpPr txBox="1"/>
          <p:nvPr/>
        </p:nvSpPr>
        <p:spPr>
          <a:xfrm>
            <a:off x="2415023" y="2556795"/>
            <a:ext cx="1303978" cy="338554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NRE188762</a:t>
            </a:r>
            <a:endParaRPr lang="ko-KR" altLang="en-US" sz="1600" dirty="0"/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954793A6-0AC6-4568-B0AC-61A65BFF0C5E}"/>
              </a:ext>
            </a:extLst>
          </p:cNvPr>
          <p:cNvCxnSpPr>
            <a:cxnSpLocks/>
            <a:endCxn id="24" idx="3"/>
          </p:cNvCxnSpPr>
          <p:nvPr/>
        </p:nvCxnSpPr>
        <p:spPr>
          <a:xfrm flipH="1" flipV="1">
            <a:off x="3719001" y="2726072"/>
            <a:ext cx="346970" cy="487645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403EE009-C25C-4456-B5B1-044F23092D81}"/>
              </a:ext>
            </a:extLst>
          </p:cNvPr>
          <p:cNvSpPr txBox="1"/>
          <p:nvPr/>
        </p:nvSpPr>
        <p:spPr>
          <a:xfrm>
            <a:off x="2415023" y="4641907"/>
            <a:ext cx="1303978" cy="338554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NRE188761</a:t>
            </a:r>
            <a:endParaRPr lang="ko-KR" altLang="en-US" sz="1600" dirty="0"/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9D988EF3-6D91-476C-B5DB-CC9CA3557C29}"/>
              </a:ext>
            </a:extLst>
          </p:cNvPr>
          <p:cNvCxnSpPr>
            <a:cxnSpLocks/>
            <a:endCxn id="30" idx="3"/>
          </p:cNvCxnSpPr>
          <p:nvPr/>
        </p:nvCxnSpPr>
        <p:spPr>
          <a:xfrm flipH="1">
            <a:off x="3719001" y="4811184"/>
            <a:ext cx="275949" cy="0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670D78B6-3C50-4F6B-B284-D0D360992003}"/>
              </a:ext>
            </a:extLst>
          </p:cNvPr>
          <p:cNvCxnSpPr>
            <a:cxnSpLocks/>
            <a:endCxn id="23" idx="3"/>
          </p:cNvCxnSpPr>
          <p:nvPr/>
        </p:nvCxnSpPr>
        <p:spPr>
          <a:xfrm flipH="1">
            <a:off x="3719001" y="3800394"/>
            <a:ext cx="346970" cy="1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775A79B8-7149-4EF0-997A-4B9E61BBA28D}"/>
              </a:ext>
            </a:extLst>
          </p:cNvPr>
          <p:cNvSpPr/>
          <p:nvPr/>
        </p:nvSpPr>
        <p:spPr>
          <a:xfrm>
            <a:off x="4376689" y="2645546"/>
            <a:ext cx="887768" cy="2503503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D95840D-4D59-4CC6-AD6A-CB247A90B487}"/>
              </a:ext>
            </a:extLst>
          </p:cNvPr>
          <p:cNvSpPr txBox="1"/>
          <p:nvPr/>
        </p:nvSpPr>
        <p:spPr>
          <a:xfrm>
            <a:off x="4785747" y="1694002"/>
            <a:ext cx="4889180" cy="430887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/>
              <a:t>Assy’ </a:t>
            </a:r>
            <a:r>
              <a:rPr lang="ko-KR" altLang="en-US" sz="1100" dirty="0"/>
              <a:t>형태로 입고 되니 정해진 위치에 조립하세요</a:t>
            </a:r>
            <a:r>
              <a:rPr lang="en-US" altLang="ko-KR" sz="1100" dirty="0"/>
              <a:t>.</a:t>
            </a:r>
          </a:p>
          <a:p>
            <a:pPr algn="ctr"/>
            <a:r>
              <a:rPr lang="en-US" altLang="ko-KR" sz="1100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(LOTO valve comes in Assy’ so just assemble it to the specific position  .)</a:t>
            </a:r>
          </a:p>
        </p:txBody>
      </p:sp>
      <p:pic>
        <p:nvPicPr>
          <p:cNvPr id="3076" name="그림 1">
            <a:extLst>
              <a:ext uri="{FF2B5EF4-FFF2-40B4-BE49-F238E27FC236}">
                <a16:creationId xmlns:a16="http://schemas.microsoft.com/office/drawing/2014/main" id="{34A2FE19-CE45-4697-8E8F-762DAC6179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2066" y="2877814"/>
            <a:ext cx="1620700" cy="21585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6FBC7110-9B1E-434D-8755-2DA9E5CC3643}"/>
              </a:ext>
            </a:extLst>
          </p:cNvPr>
          <p:cNvSpPr txBox="1"/>
          <p:nvPr/>
        </p:nvSpPr>
        <p:spPr>
          <a:xfrm>
            <a:off x="6900427" y="2476269"/>
            <a:ext cx="1303978" cy="338554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분해 모습</a:t>
            </a:r>
          </a:p>
        </p:txBody>
      </p:sp>
    </p:spTree>
    <p:extLst>
      <p:ext uri="{BB962C8B-B14F-4D97-AF65-F5344CB8AC3E}">
        <p14:creationId xmlns:p14="http://schemas.microsoft.com/office/powerpoint/2010/main" val="36611734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표 16">
            <a:extLst>
              <a:ext uri="{FF2B5EF4-FFF2-40B4-BE49-F238E27FC236}">
                <a16:creationId xmlns:a16="http://schemas.microsoft.com/office/drawing/2014/main" id="{64AD76A6-BF97-4CAB-87A5-7B494C8277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6596196"/>
              </p:ext>
            </p:extLst>
          </p:nvPr>
        </p:nvGraphicFramePr>
        <p:xfrm>
          <a:off x="119518" y="147446"/>
          <a:ext cx="9666962" cy="63227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7171">
                  <a:extLst>
                    <a:ext uri="{9D8B030D-6E8A-4147-A177-3AD203B41FA5}">
                      <a16:colId xmlns:a16="http://schemas.microsoft.com/office/drawing/2014/main" val="3253739569"/>
                    </a:ext>
                  </a:extLst>
                </a:gridCol>
                <a:gridCol w="176589">
                  <a:extLst>
                    <a:ext uri="{9D8B030D-6E8A-4147-A177-3AD203B41FA5}">
                      <a16:colId xmlns:a16="http://schemas.microsoft.com/office/drawing/2014/main" val="825821396"/>
                    </a:ext>
                  </a:extLst>
                </a:gridCol>
                <a:gridCol w="120583">
                  <a:extLst>
                    <a:ext uri="{9D8B030D-6E8A-4147-A177-3AD203B41FA5}">
                      <a16:colId xmlns:a16="http://schemas.microsoft.com/office/drawing/2014/main" val="3171329016"/>
                    </a:ext>
                  </a:extLst>
                </a:gridCol>
                <a:gridCol w="336604">
                  <a:extLst>
                    <a:ext uri="{9D8B030D-6E8A-4147-A177-3AD203B41FA5}">
                      <a16:colId xmlns:a16="http://schemas.microsoft.com/office/drawing/2014/main" val="3172448492"/>
                    </a:ext>
                  </a:extLst>
                </a:gridCol>
                <a:gridCol w="473228">
                  <a:extLst>
                    <a:ext uri="{9D8B030D-6E8A-4147-A177-3AD203B41FA5}">
                      <a16:colId xmlns:a16="http://schemas.microsoft.com/office/drawing/2014/main" val="3116983912"/>
                    </a:ext>
                  </a:extLst>
                </a:gridCol>
                <a:gridCol w="175786">
                  <a:extLst>
                    <a:ext uri="{9D8B030D-6E8A-4147-A177-3AD203B41FA5}">
                      <a16:colId xmlns:a16="http://schemas.microsoft.com/office/drawing/2014/main" val="2867862272"/>
                    </a:ext>
                  </a:extLst>
                </a:gridCol>
                <a:gridCol w="102814">
                  <a:extLst>
                    <a:ext uri="{9D8B030D-6E8A-4147-A177-3AD203B41FA5}">
                      <a16:colId xmlns:a16="http://schemas.microsoft.com/office/drawing/2014/main" val="1953060234"/>
                    </a:ext>
                  </a:extLst>
                </a:gridCol>
                <a:gridCol w="737673">
                  <a:extLst>
                    <a:ext uri="{9D8B030D-6E8A-4147-A177-3AD203B41FA5}">
                      <a16:colId xmlns:a16="http://schemas.microsoft.com/office/drawing/2014/main" val="398629596"/>
                    </a:ext>
                  </a:extLst>
                </a:gridCol>
                <a:gridCol w="140459">
                  <a:extLst>
                    <a:ext uri="{9D8B030D-6E8A-4147-A177-3AD203B41FA5}">
                      <a16:colId xmlns:a16="http://schemas.microsoft.com/office/drawing/2014/main" val="4048553269"/>
                    </a:ext>
                  </a:extLst>
                </a:gridCol>
                <a:gridCol w="161968">
                  <a:extLst>
                    <a:ext uri="{9D8B030D-6E8A-4147-A177-3AD203B41FA5}">
                      <a16:colId xmlns:a16="http://schemas.microsoft.com/office/drawing/2014/main" val="3091127642"/>
                    </a:ext>
                  </a:extLst>
                </a:gridCol>
                <a:gridCol w="485379">
                  <a:extLst>
                    <a:ext uri="{9D8B030D-6E8A-4147-A177-3AD203B41FA5}">
                      <a16:colId xmlns:a16="http://schemas.microsoft.com/office/drawing/2014/main" val="1479794387"/>
                    </a:ext>
                  </a:extLst>
                </a:gridCol>
                <a:gridCol w="331842">
                  <a:extLst>
                    <a:ext uri="{9D8B030D-6E8A-4147-A177-3AD203B41FA5}">
                      <a16:colId xmlns:a16="http://schemas.microsoft.com/office/drawing/2014/main" val="3215269691"/>
                    </a:ext>
                  </a:extLst>
                </a:gridCol>
                <a:gridCol w="817221">
                  <a:extLst>
                    <a:ext uri="{9D8B030D-6E8A-4147-A177-3AD203B41FA5}">
                      <a16:colId xmlns:a16="http://schemas.microsoft.com/office/drawing/2014/main" val="4242642920"/>
                    </a:ext>
                  </a:extLst>
                </a:gridCol>
                <a:gridCol w="430899">
                  <a:extLst>
                    <a:ext uri="{9D8B030D-6E8A-4147-A177-3AD203B41FA5}">
                      <a16:colId xmlns:a16="http://schemas.microsoft.com/office/drawing/2014/main" val="1436993564"/>
                    </a:ext>
                  </a:extLst>
                </a:gridCol>
                <a:gridCol w="594342">
                  <a:extLst>
                    <a:ext uri="{9D8B030D-6E8A-4147-A177-3AD203B41FA5}">
                      <a16:colId xmlns:a16="http://schemas.microsoft.com/office/drawing/2014/main" val="3220654505"/>
                    </a:ext>
                  </a:extLst>
                </a:gridCol>
                <a:gridCol w="985618">
                  <a:extLst>
                    <a:ext uri="{9D8B030D-6E8A-4147-A177-3AD203B41FA5}">
                      <a16:colId xmlns:a16="http://schemas.microsoft.com/office/drawing/2014/main" val="3053073729"/>
                    </a:ext>
                  </a:extLst>
                </a:gridCol>
                <a:gridCol w="102814">
                  <a:extLst>
                    <a:ext uri="{9D8B030D-6E8A-4147-A177-3AD203B41FA5}">
                      <a16:colId xmlns:a16="http://schemas.microsoft.com/office/drawing/2014/main" val="3496862969"/>
                    </a:ext>
                  </a:extLst>
                </a:gridCol>
                <a:gridCol w="1040099">
                  <a:extLst>
                    <a:ext uri="{9D8B030D-6E8A-4147-A177-3AD203B41FA5}">
                      <a16:colId xmlns:a16="http://schemas.microsoft.com/office/drawing/2014/main" val="3448398408"/>
                    </a:ext>
                  </a:extLst>
                </a:gridCol>
                <a:gridCol w="465609">
                  <a:extLst>
                    <a:ext uri="{9D8B030D-6E8A-4147-A177-3AD203B41FA5}">
                      <a16:colId xmlns:a16="http://schemas.microsoft.com/office/drawing/2014/main" val="4087358375"/>
                    </a:ext>
                  </a:extLst>
                </a:gridCol>
                <a:gridCol w="102814">
                  <a:extLst>
                    <a:ext uri="{9D8B030D-6E8A-4147-A177-3AD203B41FA5}">
                      <a16:colId xmlns:a16="http://schemas.microsoft.com/office/drawing/2014/main" val="21403367"/>
                    </a:ext>
                  </a:extLst>
                </a:gridCol>
                <a:gridCol w="1149062">
                  <a:extLst>
                    <a:ext uri="{9D8B030D-6E8A-4147-A177-3AD203B41FA5}">
                      <a16:colId xmlns:a16="http://schemas.microsoft.com/office/drawing/2014/main" val="220410917"/>
                    </a:ext>
                  </a:extLst>
                </a:gridCol>
                <a:gridCol w="438388">
                  <a:extLst>
                    <a:ext uri="{9D8B030D-6E8A-4147-A177-3AD203B41FA5}">
                      <a16:colId xmlns:a16="http://schemas.microsoft.com/office/drawing/2014/main" val="2706650489"/>
                    </a:ext>
                  </a:extLst>
                </a:gridCol>
              </a:tblGrid>
              <a:tr h="185010">
                <a:tc gridSpan="8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9144" marB="18288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c</a:t>
                      </a:r>
                      <a:endParaRPr lang="ko-KR" altLang="en-US" sz="1000"/>
                    </a:p>
                  </a:txBody>
                  <a:tcPr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SOP NO.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9144" marB="182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9144" marB="182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Title: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9144" marB="182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G3_EUV END USER PUMP MODULE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295" marR="74295" marT="9144" marB="182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4830037"/>
                  </a:ext>
                </a:extLst>
              </a:tr>
              <a:tr h="171795"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</a:t>
                      </a:r>
                    </a:p>
                  </a:txBody>
                  <a:tcPr marL="74295" marR="74295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FF66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</a:t>
                      </a:r>
                    </a:p>
                  </a:txBody>
                  <a:tcPr marL="74295" marR="74295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en-US" altLang="ko-KR" sz="14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295" marR="74295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19"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solidFill>
                            <a:schemeClr val="tx1"/>
                          </a:solidFill>
                        </a:rPr>
                        <a:t>OP0270</a:t>
                      </a:r>
                      <a:endParaRPr lang="ko-KR" alt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2454436"/>
                  </a:ext>
                </a:extLst>
              </a:tr>
              <a:tr h="132151">
                <a:tc gridSpan="3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Ref.</a:t>
                      </a:r>
                    </a:p>
                  </a:txBody>
                  <a:tcPr marL="74295" marR="74295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en-US" altLang="ko-KR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Man.Item No.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Ser.Item No.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Qty</a:t>
                      </a: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Qty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Ref.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Man.Item No.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Ser.Item No.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</a:t>
                      </a: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Qty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3922277"/>
                  </a:ext>
                </a:extLst>
              </a:tr>
              <a:tr h="132151"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rgbClr val="FF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Assy</a:t>
                      </a:r>
                      <a:endParaRPr lang="ko-KR" altLang="en-US" sz="1000" dirty="0">
                        <a:solidFill>
                          <a:srgbClr val="FF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rgbClr val="FF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  <a:endParaRPr lang="ko-KR" altLang="en-US" sz="1000" dirty="0">
                        <a:solidFill>
                          <a:srgbClr val="FF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rgbClr val="FF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rgbClr val="FF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LOTO VALVE ASSY</a:t>
                      </a:r>
                      <a:endParaRPr lang="ko-KR" altLang="en-US" sz="1000" dirty="0">
                        <a:solidFill>
                          <a:srgbClr val="FF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rgbClr val="FF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ko-KR" altLang="en-US" sz="1000" dirty="0">
                        <a:solidFill>
                          <a:srgbClr val="FF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rgbClr val="FF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218981309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rgbClr val="FF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WSHR NORM M6 SS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56520841"/>
                  </a:ext>
                </a:extLst>
              </a:tr>
              <a:tr h="132151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IE0123092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6MM NYLON TUBE BLACK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ISO250 TRAPPED O-RING VITON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218983509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WSHR S-COIL M6 SS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8856439"/>
                  </a:ext>
                </a:extLst>
              </a:tr>
              <a:tr h="132151"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IE0123143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6MM NYLON TUBE YELLOW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ISO250 TRAPPED O-RING VITON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218231371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SCR CAP HD M6*20 SS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3966801"/>
                  </a:ext>
                </a:extLst>
              </a:tr>
              <a:tr h="132151"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rgbClr val="FF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rgbClr val="FF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rgbClr val="FF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rgbClr val="FF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rgbClr val="FF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NRE188715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S/STELL PIPR P-CLIP, 6MM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3994969"/>
                  </a:ext>
                </a:extLst>
              </a:tr>
              <a:tr h="132151">
                <a:tc gridSpan="5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FF6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7911635"/>
                  </a:ext>
                </a:extLst>
              </a:tr>
              <a:tr h="4566390">
                <a:tc gridSpan="7"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Instruction:</a:t>
                      </a:r>
                    </a:p>
                    <a:p>
                      <a:pPr latinLnBrk="1"/>
                      <a:endParaRPr lang="en-US" altLang="ko-KR" sz="10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  <a:p>
                      <a:pPr latinLnBrk="1"/>
                      <a:endParaRPr lang="en-US" altLang="ko-KR" sz="10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  <a:p>
                      <a:pPr marL="228600" indent="-228600">
                        <a:buFont typeface="+mj-lt"/>
                        <a:buAutoNum type="arabicPeriod"/>
                      </a:pP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그림과 같이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SRC1 ~ FAC Module 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세 번째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N2 Back line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에 조립하세요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.</a:t>
                      </a:r>
                      <a:b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</a:br>
                      <a:r>
                        <a:rPr lang="en-GB" altLang="ko-KR" sz="1000" dirty="0">
                          <a:solidFill>
                            <a:srgbClr val="0070C0"/>
                          </a:solidFill>
                          <a:effectLst/>
                          <a:latin typeface="Calibri (본문)"/>
                          <a:ea typeface="바탕" panose="02030600000101010101" pitchFamily="18" charset="-127"/>
                        </a:rPr>
                        <a:t>(Assemble the N2 line on the </a:t>
                      </a:r>
                      <a:r>
                        <a:rPr lang="en-US" altLang="ko-KR" sz="1000" dirty="0">
                          <a:solidFill>
                            <a:srgbClr val="0070C0"/>
                          </a:solidFill>
                          <a:effectLst/>
                          <a:latin typeface="Calibri (본문)"/>
                          <a:ea typeface="바탕" panose="02030600000101010101" pitchFamily="18" charset="-127"/>
                        </a:rPr>
                        <a:t>third</a:t>
                      </a:r>
                      <a:r>
                        <a:rPr lang="en-GB" altLang="ko-KR" sz="1000" dirty="0">
                          <a:solidFill>
                            <a:srgbClr val="0070C0"/>
                          </a:solidFill>
                          <a:effectLst/>
                          <a:latin typeface="Calibri (본문)"/>
                          <a:ea typeface="바탕" panose="02030600000101010101" pitchFamily="18" charset="-127"/>
                        </a:rPr>
                        <a:t> line of N2 back line of SRC1 ~ FAC module.) 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endParaRPr lang="ko-KR" altLang="ko-KR" sz="1050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74295" marR="74295" marT="37148" marB="37148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15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6913290"/>
                  </a:ext>
                </a:extLst>
              </a:tr>
              <a:tr h="326886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Page</a:t>
                      </a:r>
                    </a:p>
                  </a:txBody>
                  <a:tcPr marL="74295" marR="74295" marT="37148" marB="37148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270</a:t>
                      </a: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b="1" dirty="0"/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Issue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01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Approved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999999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SOP TEMPLATE – SINGLE LANDSCAPE v5.doc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1874398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D68178E1-7F4F-4C18-9298-7983863B4D6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293" y="174391"/>
            <a:ext cx="824386" cy="175090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8F51EF69-8E8F-474C-9849-113F41921E93}"/>
              </a:ext>
            </a:extLst>
          </p:cNvPr>
          <p:cNvSpPr/>
          <p:nvPr/>
        </p:nvSpPr>
        <p:spPr>
          <a:xfrm>
            <a:off x="231072" y="6519446"/>
            <a:ext cx="944385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tabLst>
                <a:tab pos="2057400" algn="ctr"/>
                <a:tab pos="4114800" algn="r"/>
                <a:tab pos="2057400" algn="ctr"/>
                <a:tab pos="4414838" algn="r"/>
              </a:tabLst>
            </a:pPr>
            <a:r>
              <a:rPr lang="en-GB" altLang="ko-KR" sz="7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맑은 고딕" panose="020B0503020000020004" pitchFamily="50" charset="-127"/>
              </a:rPr>
              <a:t>Copyright © Edwards Group plc 2020</a:t>
            </a:r>
            <a:endParaRPr lang="ko-KR" altLang="ko-KR" sz="700" dirty="0">
              <a:latin typeface="Times New Roman" panose="02020603050405020304" pitchFamily="18" charset="0"/>
              <a:ea typeface="맑은 고딕" panose="020B0503020000020004" pitchFamily="50" charset="-127"/>
            </a:endParaRPr>
          </a:p>
          <a:p>
            <a:pPr algn="ctr">
              <a:tabLst>
                <a:tab pos="2057400" algn="ctr"/>
                <a:tab pos="4114800" algn="r"/>
                <a:tab pos="2057400" algn="ctr"/>
                <a:tab pos="4414838" algn="r"/>
              </a:tabLst>
            </a:pPr>
            <a:r>
              <a:rPr lang="en-GB" altLang="ko-KR" sz="7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맑은 고딕" panose="020B0503020000020004" pitchFamily="50" charset="-127"/>
              </a:rPr>
              <a:t>Company Confidential Document.  This document can only be shared with 3</a:t>
            </a:r>
            <a:r>
              <a:rPr lang="en-GB" altLang="ko-KR" sz="700" baseline="300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맑은 고딕" panose="020B0503020000020004" pitchFamily="50" charset="-127"/>
              </a:rPr>
              <a:t>rd</a:t>
            </a:r>
            <a:r>
              <a:rPr lang="en-GB" altLang="ko-KR" sz="7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맑은 고딕" panose="020B0503020000020004" pitchFamily="50" charset="-127"/>
              </a:rPr>
              <a:t> parties with the written permission of the legal department or if an NDA is in place.  If printed this document should be shredded when disposed of.</a:t>
            </a:r>
            <a:endParaRPr lang="ko-KR" altLang="ko-KR" sz="700" dirty="0">
              <a:latin typeface="Times New Roman" panose="02020603050405020304" pitchFamily="18" charset="0"/>
              <a:ea typeface="맑은 고딕" panose="020B0503020000020004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52741E9-2FDF-42CD-A000-4D57DFF32890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6592" y="1651243"/>
            <a:ext cx="3644042" cy="428372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ECAFCDF-04CD-4419-A118-72705A013B5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5286" y="2741805"/>
            <a:ext cx="2756008" cy="3193168"/>
          </a:xfrm>
          <a:prstGeom prst="rect">
            <a:avLst/>
          </a:prstGeom>
        </p:spPr>
      </p:pic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7E3C20E9-259B-4A87-A3E9-227B5C2E3F0D}"/>
              </a:ext>
            </a:extLst>
          </p:cNvPr>
          <p:cNvCxnSpPr>
            <a:cxnSpLocks/>
          </p:cNvCxnSpPr>
          <p:nvPr/>
        </p:nvCxnSpPr>
        <p:spPr>
          <a:xfrm flipH="1">
            <a:off x="3923930" y="2902995"/>
            <a:ext cx="2494625" cy="648070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2D99F46F-23CF-425B-90E3-1B4BEB47F57D}"/>
              </a:ext>
            </a:extLst>
          </p:cNvPr>
          <p:cNvCxnSpPr>
            <a:cxnSpLocks/>
          </p:cNvCxnSpPr>
          <p:nvPr/>
        </p:nvCxnSpPr>
        <p:spPr>
          <a:xfrm flipH="1">
            <a:off x="3308084" y="2741805"/>
            <a:ext cx="2985394" cy="249967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C99DEBFC-006F-4AEA-855B-9AF1B2E9910F}"/>
              </a:ext>
            </a:extLst>
          </p:cNvPr>
          <p:cNvSpPr txBox="1"/>
          <p:nvPr/>
        </p:nvSpPr>
        <p:spPr>
          <a:xfrm>
            <a:off x="3753289" y="1840037"/>
            <a:ext cx="1659085" cy="584775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IE0123092 (</a:t>
            </a:r>
            <a:r>
              <a:rPr lang="ko-KR" altLang="en-US" sz="1600" dirty="0"/>
              <a:t>노랑</a:t>
            </a:r>
            <a:r>
              <a:rPr lang="en-US" altLang="ko-KR" sz="1600" dirty="0"/>
              <a:t>)</a:t>
            </a:r>
          </a:p>
          <a:p>
            <a:pPr algn="ctr"/>
            <a:r>
              <a:rPr lang="en-US" altLang="ko-KR" sz="1600" dirty="0"/>
              <a:t>(2000 / 2100 mm)</a:t>
            </a:r>
            <a:endParaRPr lang="ko-KR" altLang="en-US" sz="16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CE9524E-7A71-442C-A760-8CBDDD75861E}"/>
              </a:ext>
            </a:extLst>
          </p:cNvPr>
          <p:cNvSpPr txBox="1"/>
          <p:nvPr/>
        </p:nvSpPr>
        <p:spPr>
          <a:xfrm>
            <a:off x="1883099" y="1840037"/>
            <a:ext cx="1659085" cy="584775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IE0123092 (</a:t>
            </a:r>
            <a:r>
              <a:rPr lang="ko-KR" altLang="en-US" sz="1600" dirty="0"/>
              <a:t>검정</a:t>
            </a:r>
            <a:r>
              <a:rPr lang="en-US" altLang="ko-KR" sz="1600" dirty="0"/>
              <a:t>)</a:t>
            </a:r>
          </a:p>
          <a:p>
            <a:pPr algn="ctr"/>
            <a:r>
              <a:rPr lang="en-US" altLang="ko-KR" sz="1600" dirty="0"/>
              <a:t>(1780 mm)</a:t>
            </a:r>
            <a:endParaRPr lang="ko-KR" altLang="en-US" sz="1600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1D64343-E469-42F3-B94E-09F2FD6412BC}"/>
              </a:ext>
            </a:extLst>
          </p:cNvPr>
          <p:cNvSpPr/>
          <p:nvPr/>
        </p:nvSpPr>
        <p:spPr>
          <a:xfrm>
            <a:off x="6179712" y="2402289"/>
            <a:ext cx="353394" cy="241165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8E3A05D2-0F7E-46FE-9290-24FD19C3EBC9}"/>
              </a:ext>
            </a:extLst>
          </p:cNvPr>
          <p:cNvSpPr/>
          <p:nvPr/>
        </p:nvSpPr>
        <p:spPr>
          <a:xfrm>
            <a:off x="6187959" y="3810201"/>
            <a:ext cx="353394" cy="241165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6" name="Group 3">
            <a:extLst>
              <a:ext uri="{FF2B5EF4-FFF2-40B4-BE49-F238E27FC236}">
                <a16:creationId xmlns:a16="http://schemas.microsoft.com/office/drawing/2014/main" id="{005CBD85-8520-4B0A-9C43-4C587E384539}"/>
              </a:ext>
            </a:extLst>
          </p:cNvPr>
          <p:cNvGrpSpPr>
            <a:grpSpLocks/>
          </p:cNvGrpSpPr>
          <p:nvPr/>
        </p:nvGrpSpPr>
        <p:grpSpPr bwMode="auto">
          <a:xfrm>
            <a:off x="6625257" y="2266490"/>
            <a:ext cx="771525" cy="512762"/>
            <a:chOff x="4310" y="6630"/>
            <a:chExt cx="1217" cy="809"/>
          </a:xfrm>
        </p:grpSpPr>
        <p:grpSp>
          <p:nvGrpSpPr>
            <p:cNvPr id="39" name="그룹 2">
              <a:extLst>
                <a:ext uri="{FF2B5EF4-FFF2-40B4-BE49-F238E27FC236}">
                  <a16:creationId xmlns:a16="http://schemas.microsoft.com/office/drawing/2014/main" id="{179FD069-C636-4D0B-9E0D-ADE119AEA84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22" y="6630"/>
              <a:ext cx="775" cy="770"/>
              <a:chOff x="105480" y="0"/>
              <a:chExt cx="812647" cy="854418"/>
            </a:xfrm>
          </p:grpSpPr>
          <p:grpSp>
            <p:nvGrpSpPr>
              <p:cNvPr id="42" name="그룹 4">
                <a:extLst>
                  <a:ext uri="{FF2B5EF4-FFF2-40B4-BE49-F238E27FC236}">
                    <a16:creationId xmlns:a16="http://schemas.microsoft.com/office/drawing/2014/main" id="{258675D1-0719-4EAB-B6C1-C063AD62815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05480" y="81190"/>
                <a:ext cx="812647" cy="773228"/>
                <a:chOff x="105480" y="81190"/>
                <a:chExt cx="812647" cy="773228"/>
              </a:xfrm>
            </p:grpSpPr>
            <p:sp>
              <p:nvSpPr>
                <p:cNvPr id="44" name="타원 6">
                  <a:extLst>
                    <a:ext uri="{FF2B5EF4-FFF2-40B4-BE49-F238E27FC236}">
                      <a16:creationId xmlns:a16="http://schemas.microsoft.com/office/drawing/2014/main" id="{378D7F84-5F56-4974-AD25-62CBE8C8F6E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105480" y="81190"/>
                  <a:ext cx="812647" cy="773228"/>
                </a:xfrm>
                <a:prstGeom prst="ellipse">
                  <a:avLst/>
                </a:prstGeom>
                <a:solidFill>
                  <a:srgbClr val="FFFFFF"/>
                </a:solidFill>
                <a:ln w="38100" algn="ctr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vert="horz" wrap="square" lIns="108000" tIns="108000" rIns="108000" bIns="108000" numCol="1" anchor="ctr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cxnSp>
              <p:nvCxnSpPr>
                <p:cNvPr id="45" name="직선 연결선 7">
                  <a:extLst>
                    <a:ext uri="{FF2B5EF4-FFF2-40B4-BE49-F238E27FC236}">
                      <a16:creationId xmlns:a16="http://schemas.microsoft.com/office/drawing/2014/main" id="{F3B87905-51DB-4D3E-A442-1C9484202B47}"/>
                    </a:ext>
                  </a:extLst>
                </p:cNvPr>
                <p:cNvCxnSpPr>
                  <a:cxnSpLocks noChangeShapeType="1"/>
                  <a:stCxn id="44" idx="2"/>
                  <a:endCxn id="44" idx="6"/>
                </p:cNvCxnSpPr>
                <p:nvPr/>
              </p:nvCxnSpPr>
              <p:spPr bwMode="gray">
                <a:xfrm>
                  <a:off x="105480" y="467804"/>
                  <a:ext cx="812647" cy="0"/>
                </a:xfrm>
                <a:prstGeom prst="line">
                  <a:avLst/>
                </a:prstGeom>
                <a:noFill/>
                <a:ln w="38100" algn="ctr">
                  <a:solidFill>
                    <a:srgbClr val="00000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</p:grpSp>
          <p:sp>
            <p:nvSpPr>
              <p:cNvPr id="43" name="TextBox 29">
                <a:extLst>
                  <a:ext uri="{FF2B5EF4-FFF2-40B4-BE49-F238E27FC236}">
                    <a16:creationId xmlns:a16="http://schemas.microsoft.com/office/drawing/2014/main" id="{C3A1CC52-3DEC-45FB-B7AD-3E8C7F0D6FD6}"/>
                  </a:ext>
                </a:extLst>
              </p:cNvPr>
              <p:cNvSpPr txBox="1">
                <a:spLocks noChangeArrowheads="1"/>
              </p:cNvSpPr>
              <p:nvPr/>
            </p:nvSpPr>
            <p:spPr bwMode="gray">
              <a:xfrm>
                <a:off x="208608" y="0"/>
                <a:ext cx="606026" cy="62934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ts val="400"/>
                  </a:spcBef>
                  <a:spcAft>
                    <a:spcPts val="80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ko-KR" sz="15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ea typeface="맑은 고딕" panose="020B0503020000020004" pitchFamily="50" charset="-127"/>
                  </a:rPr>
                  <a:t>T</a:t>
                </a:r>
                <a:endParaRPr kumimoji="0" lang="ko-KR" altLang="ko-KR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41" name="TextBox 25">
              <a:extLst>
                <a:ext uri="{FF2B5EF4-FFF2-40B4-BE49-F238E27FC236}">
                  <a16:creationId xmlns:a16="http://schemas.microsoft.com/office/drawing/2014/main" id="{7DDE80BB-230C-46A9-B007-C93B54798F99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4310" y="6961"/>
              <a:ext cx="1217" cy="4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400"/>
                </a:spcBef>
                <a:spcAft>
                  <a:spcPts val="80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90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</a:rPr>
                <a:t>4 Nm</a:t>
              </a:r>
              <a:endPara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0154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표 16">
            <a:extLst>
              <a:ext uri="{FF2B5EF4-FFF2-40B4-BE49-F238E27FC236}">
                <a16:creationId xmlns:a16="http://schemas.microsoft.com/office/drawing/2014/main" id="{64AD76A6-BF97-4CAB-87A5-7B494C8277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9432494"/>
              </p:ext>
            </p:extLst>
          </p:nvPr>
        </p:nvGraphicFramePr>
        <p:xfrm>
          <a:off x="119518" y="147446"/>
          <a:ext cx="9666962" cy="63227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7171">
                  <a:extLst>
                    <a:ext uri="{9D8B030D-6E8A-4147-A177-3AD203B41FA5}">
                      <a16:colId xmlns:a16="http://schemas.microsoft.com/office/drawing/2014/main" val="3253739569"/>
                    </a:ext>
                  </a:extLst>
                </a:gridCol>
                <a:gridCol w="176589">
                  <a:extLst>
                    <a:ext uri="{9D8B030D-6E8A-4147-A177-3AD203B41FA5}">
                      <a16:colId xmlns:a16="http://schemas.microsoft.com/office/drawing/2014/main" val="825821396"/>
                    </a:ext>
                  </a:extLst>
                </a:gridCol>
                <a:gridCol w="120583">
                  <a:extLst>
                    <a:ext uri="{9D8B030D-6E8A-4147-A177-3AD203B41FA5}">
                      <a16:colId xmlns:a16="http://schemas.microsoft.com/office/drawing/2014/main" val="3171329016"/>
                    </a:ext>
                  </a:extLst>
                </a:gridCol>
                <a:gridCol w="336604">
                  <a:extLst>
                    <a:ext uri="{9D8B030D-6E8A-4147-A177-3AD203B41FA5}">
                      <a16:colId xmlns:a16="http://schemas.microsoft.com/office/drawing/2014/main" val="3172448492"/>
                    </a:ext>
                  </a:extLst>
                </a:gridCol>
                <a:gridCol w="473228">
                  <a:extLst>
                    <a:ext uri="{9D8B030D-6E8A-4147-A177-3AD203B41FA5}">
                      <a16:colId xmlns:a16="http://schemas.microsoft.com/office/drawing/2014/main" val="3116983912"/>
                    </a:ext>
                  </a:extLst>
                </a:gridCol>
                <a:gridCol w="175786">
                  <a:extLst>
                    <a:ext uri="{9D8B030D-6E8A-4147-A177-3AD203B41FA5}">
                      <a16:colId xmlns:a16="http://schemas.microsoft.com/office/drawing/2014/main" val="2867862272"/>
                    </a:ext>
                  </a:extLst>
                </a:gridCol>
                <a:gridCol w="102814">
                  <a:extLst>
                    <a:ext uri="{9D8B030D-6E8A-4147-A177-3AD203B41FA5}">
                      <a16:colId xmlns:a16="http://schemas.microsoft.com/office/drawing/2014/main" val="1953060234"/>
                    </a:ext>
                  </a:extLst>
                </a:gridCol>
                <a:gridCol w="737673">
                  <a:extLst>
                    <a:ext uri="{9D8B030D-6E8A-4147-A177-3AD203B41FA5}">
                      <a16:colId xmlns:a16="http://schemas.microsoft.com/office/drawing/2014/main" val="398629596"/>
                    </a:ext>
                  </a:extLst>
                </a:gridCol>
                <a:gridCol w="140459">
                  <a:extLst>
                    <a:ext uri="{9D8B030D-6E8A-4147-A177-3AD203B41FA5}">
                      <a16:colId xmlns:a16="http://schemas.microsoft.com/office/drawing/2014/main" val="4048553269"/>
                    </a:ext>
                  </a:extLst>
                </a:gridCol>
                <a:gridCol w="161968">
                  <a:extLst>
                    <a:ext uri="{9D8B030D-6E8A-4147-A177-3AD203B41FA5}">
                      <a16:colId xmlns:a16="http://schemas.microsoft.com/office/drawing/2014/main" val="3091127642"/>
                    </a:ext>
                  </a:extLst>
                </a:gridCol>
                <a:gridCol w="485379">
                  <a:extLst>
                    <a:ext uri="{9D8B030D-6E8A-4147-A177-3AD203B41FA5}">
                      <a16:colId xmlns:a16="http://schemas.microsoft.com/office/drawing/2014/main" val="1479794387"/>
                    </a:ext>
                  </a:extLst>
                </a:gridCol>
                <a:gridCol w="331842">
                  <a:extLst>
                    <a:ext uri="{9D8B030D-6E8A-4147-A177-3AD203B41FA5}">
                      <a16:colId xmlns:a16="http://schemas.microsoft.com/office/drawing/2014/main" val="3215269691"/>
                    </a:ext>
                  </a:extLst>
                </a:gridCol>
                <a:gridCol w="817221">
                  <a:extLst>
                    <a:ext uri="{9D8B030D-6E8A-4147-A177-3AD203B41FA5}">
                      <a16:colId xmlns:a16="http://schemas.microsoft.com/office/drawing/2014/main" val="4242642920"/>
                    </a:ext>
                  </a:extLst>
                </a:gridCol>
                <a:gridCol w="430899">
                  <a:extLst>
                    <a:ext uri="{9D8B030D-6E8A-4147-A177-3AD203B41FA5}">
                      <a16:colId xmlns:a16="http://schemas.microsoft.com/office/drawing/2014/main" val="1436993564"/>
                    </a:ext>
                  </a:extLst>
                </a:gridCol>
                <a:gridCol w="594342">
                  <a:extLst>
                    <a:ext uri="{9D8B030D-6E8A-4147-A177-3AD203B41FA5}">
                      <a16:colId xmlns:a16="http://schemas.microsoft.com/office/drawing/2014/main" val="3220654505"/>
                    </a:ext>
                  </a:extLst>
                </a:gridCol>
                <a:gridCol w="985618">
                  <a:extLst>
                    <a:ext uri="{9D8B030D-6E8A-4147-A177-3AD203B41FA5}">
                      <a16:colId xmlns:a16="http://schemas.microsoft.com/office/drawing/2014/main" val="3053073729"/>
                    </a:ext>
                  </a:extLst>
                </a:gridCol>
                <a:gridCol w="102814">
                  <a:extLst>
                    <a:ext uri="{9D8B030D-6E8A-4147-A177-3AD203B41FA5}">
                      <a16:colId xmlns:a16="http://schemas.microsoft.com/office/drawing/2014/main" val="3496862969"/>
                    </a:ext>
                  </a:extLst>
                </a:gridCol>
                <a:gridCol w="1040099">
                  <a:extLst>
                    <a:ext uri="{9D8B030D-6E8A-4147-A177-3AD203B41FA5}">
                      <a16:colId xmlns:a16="http://schemas.microsoft.com/office/drawing/2014/main" val="3448398408"/>
                    </a:ext>
                  </a:extLst>
                </a:gridCol>
                <a:gridCol w="465609">
                  <a:extLst>
                    <a:ext uri="{9D8B030D-6E8A-4147-A177-3AD203B41FA5}">
                      <a16:colId xmlns:a16="http://schemas.microsoft.com/office/drawing/2014/main" val="4087358375"/>
                    </a:ext>
                  </a:extLst>
                </a:gridCol>
                <a:gridCol w="102814">
                  <a:extLst>
                    <a:ext uri="{9D8B030D-6E8A-4147-A177-3AD203B41FA5}">
                      <a16:colId xmlns:a16="http://schemas.microsoft.com/office/drawing/2014/main" val="21403367"/>
                    </a:ext>
                  </a:extLst>
                </a:gridCol>
                <a:gridCol w="1149062">
                  <a:extLst>
                    <a:ext uri="{9D8B030D-6E8A-4147-A177-3AD203B41FA5}">
                      <a16:colId xmlns:a16="http://schemas.microsoft.com/office/drawing/2014/main" val="220410917"/>
                    </a:ext>
                  </a:extLst>
                </a:gridCol>
                <a:gridCol w="438388">
                  <a:extLst>
                    <a:ext uri="{9D8B030D-6E8A-4147-A177-3AD203B41FA5}">
                      <a16:colId xmlns:a16="http://schemas.microsoft.com/office/drawing/2014/main" val="2706650489"/>
                    </a:ext>
                  </a:extLst>
                </a:gridCol>
              </a:tblGrid>
              <a:tr h="185010">
                <a:tc gridSpan="8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9144" marB="18288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c</a:t>
                      </a:r>
                      <a:endParaRPr lang="ko-KR" altLang="en-US" sz="1000"/>
                    </a:p>
                  </a:txBody>
                  <a:tcPr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SOP NO.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9144" marB="182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9144" marB="182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Title: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9144" marB="182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G3_EUV END USER PUMP MODULE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295" marR="74295" marT="9144" marB="182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4830037"/>
                  </a:ext>
                </a:extLst>
              </a:tr>
              <a:tr h="171795"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</a:t>
                      </a:r>
                    </a:p>
                  </a:txBody>
                  <a:tcPr marL="74295" marR="74295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FF66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</a:t>
                      </a:r>
                    </a:p>
                  </a:txBody>
                  <a:tcPr marL="74295" marR="74295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en-US" altLang="ko-KR" sz="14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295" marR="74295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19"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solidFill>
                            <a:schemeClr val="tx1"/>
                          </a:solidFill>
                        </a:rPr>
                        <a:t>OP0280</a:t>
                      </a:r>
                      <a:endParaRPr lang="ko-KR" alt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2454436"/>
                  </a:ext>
                </a:extLst>
              </a:tr>
              <a:tr h="132151">
                <a:tc gridSpan="3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Ref.</a:t>
                      </a:r>
                    </a:p>
                  </a:txBody>
                  <a:tcPr marL="74295" marR="74295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en-US" altLang="ko-KR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Man.Item No.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Ser.Item No.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Qty</a:t>
                      </a: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Qty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Ref.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Man.Item No.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Ser.Item No.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</a:t>
                      </a: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Qty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3922277"/>
                  </a:ext>
                </a:extLst>
              </a:tr>
              <a:tr h="132151"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rgbClr val="FF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NRE188762</a:t>
                      </a:r>
                      <a:endParaRPr lang="ko-KR" altLang="en-US" sz="1000" kern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GB" altLang="ko-KR" sz="10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UNION TEE Ø6MM TUBE</a:t>
                      </a:r>
                      <a:endParaRPr lang="ko-KR" altLang="en-US" sz="1000" kern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ISO250-200 MANIFOLD TEE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rgbClr val="FF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218981309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rgbClr val="FF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WSHR NORM M6 SS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56520841"/>
                  </a:ext>
                </a:extLst>
              </a:tr>
              <a:tr h="132151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IE0123092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6MM NYLON TUBE BLACK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ISO250 TRAPPED O-RING VITON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218983509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WSHR S-COIL M6 SS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8856439"/>
                  </a:ext>
                </a:extLst>
              </a:tr>
              <a:tr h="132151"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rgbClr val="FF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SRC 4</a:t>
                      </a:r>
                      <a:endParaRPr lang="ko-KR" altLang="en-US" sz="1000" dirty="0">
                        <a:solidFill>
                          <a:srgbClr val="FF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rgbClr val="FF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E08845076</a:t>
                      </a:r>
                      <a:endParaRPr lang="ko-KR" altLang="en-US" sz="1000" dirty="0">
                        <a:solidFill>
                          <a:srgbClr val="FF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rgbClr val="FF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rgbClr val="FF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BLANKING PLUG</a:t>
                      </a:r>
                      <a:endParaRPr lang="ko-KR" altLang="en-US" sz="1000" dirty="0">
                        <a:solidFill>
                          <a:srgbClr val="FF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rgbClr val="FF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ko-KR" altLang="en-US" sz="1000" dirty="0">
                        <a:solidFill>
                          <a:srgbClr val="FF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218231371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SCR CAP HD M6*20 SS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3966801"/>
                  </a:ext>
                </a:extLst>
              </a:tr>
              <a:tr h="132151"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rgbClr val="FF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rgbClr val="FF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rgbClr val="FF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rgbClr val="FF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rgbClr val="FF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NRE188715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S/STELL PIPR P-CLIP, 6MM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3994969"/>
                  </a:ext>
                </a:extLst>
              </a:tr>
              <a:tr h="132151">
                <a:tc gridSpan="5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FF6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7911635"/>
                  </a:ext>
                </a:extLst>
              </a:tr>
              <a:tr h="4566390">
                <a:tc gridSpan="7"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Instruction:</a:t>
                      </a:r>
                    </a:p>
                    <a:p>
                      <a:pPr latinLnBrk="1"/>
                      <a:endParaRPr lang="en-US" altLang="ko-KR" sz="10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  <a:p>
                      <a:pPr latinLnBrk="1"/>
                      <a:endParaRPr lang="en-US" altLang="ko-KR" sz="10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  <a:p>
                      <a:pPr marL="228600" indent="-228600">
                        <a:buFont typeface="+mj-lt"/>
                        <a:buAutoNum type="arabicPeriod"/>
                      </a:pP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그림과 같이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SRC1 ~ FAC Module 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세 번째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N2 Back line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에 조립하세요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.</a:t>
                      </a:r>
                      <a:b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</a:br>
                      <a:r>
                        <a:rPr lang="en-GB" altLang="ko-KR" sz="1000" dirty="0">
                          <a:solidFill>
                            <a:srgbClr val="0070C0"/>
                          </a:solidFill>
                          <a:effectLst/>
                          <a:latin typeface="Calibri (본문)"/>
                          <a:ea typeface="바탕" panose="02030600000101010101" pitchFamily="18" charset="-127"/>
                        </a:rPr>
                        <a:t>(Assemble the N2 line on the </a:t>
                      </a:r>
                      <a:r>
                        <a:rPr lang="en-US" altLang="ko-KR" sz="1000" dirty="0">
                          <a:solidFill>
                            <a:srgbClr val="0070C0"/>
                          </a:solidFill>
                          <a:effectLst/>
                          <a:latin typeface="Calibri (본문)"/>
                          <a:ea typeface="바탕" panose="02030600000101010101" pitchFamily="18" charset="-127"/>
                        </a:rPr>
                        <a:t>third</a:t>
                      </a:r>
                      <a:r>
                        <a:rPr lang="en-GB" altLang="ko-KR" sz="1000" dirty="0">
                          <a:solidFill>
                            <a:srgbClr val="0070C0"/>
                          </a:solidFill>
                          <a:effectLst/>
                          <a:latin typeface="Calibri (본문)"/>
                          <a:ea typeface="바탕" panose="02030600000101010101" pitchFamily="18" charset="-127"/>
                        </a:rPr>
                        <a:t> line of N2 back line of SRC1 ~ FAC module.) 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endParaRPr lang="ko-KR" altLang="ko-KR" sz="1050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74295" marR="74295" marT="37148" marB="37148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15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6913290"/>
                  </a:ext>
                </a:extLst>
              </a:tr>
              <a:tr h="326886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Page</a:t>
                      </a:r>
                    </a:p>
                  </a:txBody>
                  <a:tcPr marL="74295" marR="74295" marT="37148" marB="37148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280</a:t>
                      </a: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b="1" dirty="0"/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Issue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01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Approved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999999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SOP TEMPLATE – SINGLE LANDSCAPE v5.doc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1874398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D68178E1-7F4F-4C18-9298-7983863B4D6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293" y="174391"/>
            <a:ext cx="824386" cy="175090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8F51EF69-8E8F-474C-9849-113F41921E93}"/>
              </a:ext>
            </a:extLst>
          </p:cNvPr>
          <p:cNvSpPr/>
          <p:nvPr/>
        </p:nvSpPr>
        <p:spPr>
          <a:xfrm>
            <a:off x="231072" y="6519446"/>
            <a:ext cx="944385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tabLst>
                <a:tab pos="2057400" algn="ctr"/>
                <a:tab pos="4114800" algn="r"/>
                <a:tab pos="2057400" algn="ctr"/>
                <a:tab pos="4414838" algn="r"/>
              </a:tabLst>
            </a:pPr>
            <a:r>
              <a:rPr lang="en-GB" altLang="ko-KR" sz="7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맑은 고딕" panose="020B0503020000020004" pitchFamily="50" charset="-127"/>
              </a:rPr>
              <a:t>Copyright © Edwards Group plc 2020</a:t>
            </a:r>
            <a:endParaRPr lang="ko-KR" altLang="ko-KR" sz="700" dirty="0">
              <a:latin typeface="Times New Roman" panose="02020603050405020304" pitchFamily="18" charset="0"/>
              <a:ea typeface="맑은 고딕" panose="020B0503020000020004" pitchFamily="50" charset="-127"/>
            </a:endParaRPr>
          </a:p>
          <a:p>
            <a:pPr algn="ctr">
              <a:tabLst>
                <a:tab pos="2057400" algn="ctr"/>
                <a:tab pos="4114800" algn="r"/>
                <a:tab pos="2057400" algn="ctr"/>
                <a:tab pos="4414838" algn="r"/>
              </a:tabLst>
            </a:pPr>
            <a:r>
              <a:rPr lang="en-GB" altLang="ko-KR" sz="7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맑은 고딕" panose="020B0503020000020004" pitchFamily="50" charset="-127"/>
              </a:rPr>
              <a:t>Company Confidential Document.  This document can only be shared with 3</a:t>
            </a:r>
            <a:r>
              <a:rPr lang="en-GB" altLang="ko-KR" sz="700" baseline="300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맑은 고딕" panose="020B0503020000020004" pitchFamily="50" charset="-127"/>
              </a:rPr>
              <a:t>rd</a:t>
            </a:r>
            <a:r>
              <a:rPr lang="en-GB" altLang="ko-KR" sz="7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맑은 고딕" panose="020B0503020000020004" pitchFamily="50" charset="-127"/>
              </a:rPr>
              <a:t> parties with the written permission of the legal department or if an NDA is in place.  If printed this document should be shredded when disposed of.</a:t>
            </a:r>
            <a:endParaRPr lang="ko-KR" altLang="ko-KR" sz="700" dirty="0">
              <a:latin typeface="Times New Roman" panose="02020603050405020304" pitchFamily="18" charset="0"/>
              <a:ea typeface="맑은 고딕" panose="020B0503020000020004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DFB3421-3C69-411D-B48E-9131DEF8FE89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5910" y="1763630"/>
            <a:ext cx="4482746" cy="4051988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0A7A3EB3-4DFD-4A5F-95DD-F26D2117E8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9165" y="1763630"/>
            <a:ext cx="3057525" cy="1952625"/>
          </a:xfrm>
          <a:prstGeom prst="rect">
            <a:avLst/>
          </a:prstGeom>
        </p:spPr>
      </p:pic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1F1821A3-C5D5-4976-8FC2-01E8C789D11A}"/>
              </a:ext>
            </a:extLst>
          </p:cNvPr>
          <p:cNvCxnSpPr>
            <a:cxnSpLocks/>
          </p:cNvCxnSpPr>
          <p:nvPr/>
        </p:nvCxnSpPr>
        <p:spPr>
          <a:xfrm>
            <a:off x="6761567" y="2439964"/>
            <a:ext cx="1991816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40AC825-9361-4970-82E4-76843A4E170D}"/>
              </a:ext>
            </a:extLst>
          </p:cNvPr>
          <p:cNvSpPr/>
          <p:nvPr/>
        </p:nvSpPr>
        <p:spPr>
          <a:xfrm>
            <a:off x="4976867" y="3308840"/>
            <a:ext cx="653052" cy="905514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A400461E-4E1F-431B-A66B-FC5F3F52B52C}"/>
              </a:ext>
            </a:extLst>
          </p:cNvPr>
          <p:cNvCxnSpPr>
            <a:cxnSpLocks/>
            <a:stCxn id="32" idx="3"/>
            <a:endCxn id="22" idx="1"/>
          </p:cNvCxnSpPr>
          <p:nvPr/>
        </p:nvCxnSpPr>
        <p:spPr>
          <a:xfrm flipV="1">
            <a:off x="5629919" y="2739943"/>
            <a:ext cx="1059246" cy="1021654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0" name="그림 2">
            <a:extLst>
              <a:ext uri="{FF2B5EF4-FFF2-40B4-BE49-F238E27FC236}">
                <a16:creationId xmlns:a16="http://schemas.microsoft.com/office/drawing/2014/main" id="{150D788F-B907-4B4F-8E6B-9069801DB2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9165" y="3949528"/>
            <a:ext cx="2471660" cy="142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E5027EC3-4744-435F-8260-A7D068BE34C2}"/>
              </a:ext>
            </a:extLst>
          </p:cNvPr>
          <p:cNvSpPr/>
          <p:nvPr/>
        </p:nvSpPr>
        <p:spPr>
          <a:xfrm>
            <a:off x="7216567" y="4218587"/>
            <a:ext cx="653052" cy="402034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D336E31-9B18-4A01-996F-9CF407744E84}"/>
              </a:ext>
            </a:extLst>
          </p:cNvPr>
          <p:cNvSpPr txBox="1"/>
          <p:nvPr/>
        </p:nvSpPr>
        <p:spPr>
          <a:xfrm>
            <a:off x="6891104" y="3797359"/>
            <a:ext cx="1303978" cy="338554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E08845076</a:t>
            </a:r>
            <a:endParaRPr lang="ko-KR" altLang="en-US" sz="16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152E0B9-2D9C-40DD-A1BF-F8ADF44ED904}"/>
              </a:ext>
            </a:extLst>
          </p:cNvPr>
          <p:cNvSpPr txBox="1"/>
          <p:nvPr/>
        </p:nvSpPr>
        <p:spPr>
          <a:xfrm>
            <a:off x="8435925" y="4295112"/>
            <a:ext cx="1303978" cy="338554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NRE188762</a:t>
            </a:r>
            <a:endParaRPr lang="ko-KR" altLang="en-US" sz="16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D7FDD09-4D36-4F2C-A2FE-ECBC7BA84005}"/>
              </a:ext>
            </a:extLst>
          </p:cNvPr>
          <p:cNvSpPr txBox="1"/>
          <p:nvPr/>
        </p:nvSpPr>
        <p:spPr>
          <a:xfrm>
            <a:off x="8437335" y="4758495"/>
            <a:ext cx="1303979" cy="461665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IE0123092 (</a:t>
            </a:r>
            <a:r>
              <a:rPr lang="ko-KR" altLang="en-US" sz="1200" dirty="0"/>
              <a:t>검정</a:t>
            </a:r>
            <a:r>
              <a:rPr lang="en-US" altLang="ko-KR" sz="1200" dirty="0"/>
              <a:t>)</a:t>
            </a:r>
          </a:p>
          <a:p>
            <a:pPr algn="ctr"/>
            <a:r>
              <a:rPr lang="en-US" altLang="ko-KR" sz="1200" dirty="0"/>
              <a:t>(50 mm)</a:t>
            </a:r>
            <a:endParaRPr lang="ko-KR" altLang="en-US" sz="1200" dirty="0"/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032868F0-6A24-42E4-BEA3-46B5B1410E73}"/>
              </a:ext>
            </a:extLst>
          </p:cNvPr>
          <p:cNvCxnSpPr>
            <a:cxnSpLocks/>
            <a:stCxn id="32" idx="3"/>
            <a:endCxn id="7170" idx="1"/>
          </p:cNvCxnSpPr>
          <p:nvPr/>
        </p:nvCxnSpPr>
        <p:spPr>
          <a:xfrm>
            <a:off x="5629919" y="3761597"/>
            <a:ext cx="1059246" cy="901994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9A24B343-BE41-4DCF-B52F-E964F0C05A06}"/>
              </a:ext>
            </a:extLst>
          </p:cNvPr>
          <p:cNvSpPr txBox="1"/>
          <p:nvPr/>
        </p:nvSpPr>
        <p:spPr>
          <a:xfrm>
            <a:off x="4852134" y="5526169"/>
            <a:ext cx="4889180" cy="430887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/>
              <a:t>SRC 4 </a:t>
            </a:r>
            <a:r>
              <a:rPr lang="ko-KR" altLang="en-US" sz="1100" dirty="0"/>
              <a:t>왼쪽 끝에만 </a:t>
            </a:r>
            <a:r>
              <a:rPr lang="en-US" altLang="ko-KR" sz="1100" dirty="0"/>
              <a:t>BLANKING PLUG</a:t>
            </a:r>
            <a:r>
              <a:rPr lang="ko-KR" altLang="en-US" sz="1100" dirty="0"/>
              <a:t>로 막아주세요</a:t>
            </a:r>
            <a:r>
              <a:rPr lang="en-US" altLang="ko-KR" sz="1100" dirty="0"/>
              <a:t>.</a:t>
            </a:r>
          </a:p>
          <a:p>
            <a:pPr algn="ctr"/>
            <a:r>
              <a:rPr lang="en-US" altLang="ko-KR" sz="1100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(Blank the left side of Tee tube only for SRC4 with blanking plug.)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28A86AAF-9139-4728-A7D8-6AFEB9C82F63}"/>
              </a:ext>
            </a:extLst>
          </p:cNvPr>
          <p:cNvCxnSpPr>
            <a:cxnSpLocks/>
            <a:endCxn id="40" idx="1"/>
          </p:cNvCxnSpPr>
          <p:nvPr/>
        </p:nvCxnSpPr>
        <p:spPr>
          <a:xfrm>
            <a:off x="8050090" y="4989327"/>
            <a:ext cx="387245" cy="1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5327E643-B7AF-4793-B96F-52AABC26EE96}"/>
              </a:ext>
            </a:extLst>
          </p:cNvPr>
          <p:cNvCxnSpPr>
            <a:cxnSpLocks/>
            <a:endCxn id="38" idx="1"/>
          </p:cNvCxnSpPr>
          <p:nvPr/>
        </p:nvCxnSpPr>
        <p:spPr>
          <a:xfrm>
            <a:off x="8065729" y="4464389"/>
            <a:ext cx="370196" cy="0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61623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표 16">
            <a:extLst>
              <a:ext uri="{FF2B5EF4-FFF2-40B4-BE49-F238E27FC236}">
                <a16:creationId xmlns:a16="http://schemas.microsoft.com/office/drawing/2014/main" id="{64AD76A6-BF97-4CAB-87A5-7B494C8277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5669533"/>
              </p:ext>
            </p:extLst>
          </p:nvPr>
        </p:nvGraphicFramePr>
        <p:xfrm>
          <a:off x="119518" y="147446"/>
          <a:ext cx="9666962" cy="63227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7171">
                  <a:extLst>
                    <a:ext uri="{9D8B030D-6E8A-4147-A177-3AD203B41FA5}">
                      <a16:colId xmlns:a16="http://schemas.microsoft.com/office/drawing/2014/main" val="3253739569"/>
                    </a:ext>
                  </a:extLst>
                </a:gridCol>
                <a:gridCol w="176589">
                  <a:extLst>
                    <a:ext uri="{9D8B030D-6E8A-4147-A177-3AD203B41FA5}">
                      <a16:colId xmlns:a16="http://schemas.microsoft.com/office/drawing/2014/main" val="825821396"/>
                    </a:ext>
                  </a:extLst>
                </a:gridCol>
                <a:gridCol w="120583">
                  <a:extLst>
                    <a:ext uri="{9D8B030D-6E8A-4147-A177-3AD203B41FA5}">
                      <a16:colId xmlns:a16="http://schemas.microsoft.com/office/drawing/2014/main" val="3171329016"/>
                    </a:ext>
                  </a:extLst>
                </a:gridCol>
                <a:gridCol w="336604">
                  <a:extLst>
                    <a:ext uri="{9D8B030D-6E8A-4147-A177-3AD203B41FA5}">
                      <a16:colId xmlns:a16="http://schemas.microsoft.com/office/drawing/2014/main" val="3172448492"/>
                    </a:ext>
                  </a:extLst>
                </a:gridCol>
                <a:gridCol w="473228">
                  <a:extLst>
                    <a:ext uri="{9D8B030D-6E8A-4147-A177-3AD203B41FA5}">
                      <a16:colId xmlns:a16="http://schemas.microsoft.com/office/drawing/2014/main" val="3116983912"/>
                    </a:ext>
                  </a:extLst>
                </a:gridCol>
                <a:gridCol w="175786">
                  <a:extLst>
                    <a:ext uri="{9D8B030D-6E8A-4147-A177-3AD203B41FA5}">
                      <a16:colId xmlns:a16="http://schemas.microsoft.com/office/drawing/2014/main" val="2867862272"/>
                    </a:ext>
                  </a:extLst>
                </a:gridCol>
                <a:gridCol w="102814">
                  <a:extLst>
                    <a:ext uri="{9D8B030D-6E8A-4147-A177-3AD203B41FA5}">
                      <a16:colId xmlns:a16="http://schemas.microsoft.com/office/drawing/2014/main" val="1953060234"/>
                    </a:ext>
                  </a:extLst>
                </a:gridCol>
                <a:gridCol w="737673">
                  <a:extLst>
                    <a:ext uri="{9D8B030D-6E8A-4147-A177-3AD203B41FA5}">
                      <a16:colId xmlns:a16="http://schemas.microsoft.com/office/drawing/2014/main" val="398629596"/>
                    </a:ext>
                  </a:extLst>
                </a:gridCol>
                <a:gridCol w="140459">
                  <a:extLst>
                    <a:ext uri="{9D8B030D-6E8A-4147-A177-3AD203B41FA5}">
                      <a16:colId xmlns:a16="http://schemas.microsoft.com/office/drawing/2014/main" val="4048553269"/>
                    </a:ext>
                  </a:extLst>
                </a:gridCol>
                <a:gridCol w="161968">
                  <a:extLst>
                    <a:ext uri="{9D8B030D-6E8A-4147-A177-3AD203B41FA5}">
                      <a16:colId xmlns:a16="http://schemas.microsoft.com/office/drawing/2014/main" val="3091127642"/>
                    </a:ext>
                  </a:extLst>
                </a:gridCol>
                <a:gridCol w="485379">
                  <a:extLst>
                    <a:ext uri="{9D8B030D-6E8A-4147-A177-3AD203B41FA5}">
                      <a16:colId xmlns:a16="http://schemas.microsoft.com/office/drawing/2014/main" val="1479794387"/>
                    </a:ext>
                  </a:extLst>
                </a:gridCol>
                <a:gridCol w="331842">
                  <a:extLst>
                    <a:ext uri="{9D8B030D-6E8A-4147-A177-3AD203B41FA5}">
                      <a16:colId xmlns:a16="http://schemas.microsoft.com/office/drawing/2014/main" val="3215269691"/>
                    </a:ext>
                  </a:extLst>
                </a:gridCol>
                <a:gridCol w="817221">
                  <a:extLst>
                    <a:ext uri="{9D8B030D-6E8A-4147-A177-3AD203B41FA5}">
                      <a16:colId xmlns:a16="http://schemas.microsoft.com/office/drawing/2014/main" val="4242642920"/>
                    </a:ext>
                  </a:extLst>
                </a:gridCol>
                <a:gridCol w="430899">
                  <a:extLst>
                    <a:ext uri="{9D8B030D-6E8A-4147-A177-3AD203B41FA5}">
                      <a16:colId xmlns:a16="http://schemas.microsoft.com/office/drawing/2014/main" val="1436993564"/>
                    </a:ext>
                  </a:extLst>
                </a:gridCol>
                <a:gridCol w="594342">
                  <a:extLst>
                    <a:ext uri="{9D8B030D-6E8A-4147-A177-3AD203B41FA5}">
                      <a16:colId xmlns:a16="http://schemas.microsoft.com/office/drawing/2014/main" val="3220654505"/>
                    </a:ext>
                  </a:extLst>
                </a:gridCol>
                <a:gridCol w="985618">
                  <a:extLst>
                    <a:ext uri="{9D8B030D-6E8A-4147-A177-3AD203B41FA5}">
                      <a16:colId xmlns:a16="http://schemas.microsoft.com/office/drawing/2014/main" val="3053073729"/>
                    </a:ext>
                  </a:extLst>
                </a:gridCol>
                <a:gridCol w="102814">
                  <a:extLst>
                    <a:ext uri="{9D8B030D-6E8A-4147-A177-3AD203B41FA5}">
                      <a16:colId xmlns:a16="http://schemas.microsoft.com/office/drawing/2014/main" val="3496862969"/>
                    </a:ext>
                  </a:extLst>
                </a:gridCol>
                <a:gridCol w="1040099">
                  <a:extLst>
                    <a:ext uri="{9D8B030D-6E8A-4147-A177-3AD203B41FA5}">
                      <a16:colId xmlns:a16="http://schemas.microsoft.com/office/drawing/2014/main" val="3448398408"/>
                    </a:ext>
                  </a:extLst>
                </a:gridCol>
                <a:gridCol w="465609">
                  <a:extLst>
                    <a:ext uri="{9D8B030D-6E8A-4147-A177-3AD203B41FA5}">
                      <a16:colId xmlns:a16="http://schemas.microsoft.com/office/drawing/2014/main" val="4087358375"/>
                    </a:ext>
                  </a:extLst>
                </a:gridCol>
                <a:gridCol w="102814">
                  <a:extLst>
                    <a:ext uri="{9D8B030D-6E8A-4147-A177-3AD203B41FA5}">
                      <a16:colId xmlns:a16="http://schemas.microsoft.com/office/drawing/2014/main" val="21403367"/>
                    </a:ext>
                  </a:extLst>
                </a:gridCol>
                <a:gridCol w="1149062">
                  <a:extLst>
                    <a:ext uri="{9D8B030D-6E8A-4147-A177-3AD203B41FA5}">
                      <a16:colId xmlns:a16="http://schemas.microsoft.com/office/drawing/2014/main" val="220410917"/>
                    </a:ext>
                  </a:extLst>
                </a:gridCol>
                <a:gridCol w="438388">
                  <a:extLst>
                    <a:ext uri="{9D8B030D-6E8A-4147-A177-3AD203B41FA5}">
                      <a16:colId xmlns:a16="http://schemas.microsoft.com/office/drawing/2014/main" val="2706650489"/>
                    </a:ext>
                  </a:extLst>
                </a:gridCol>
              </a:tblGrid>
              <a:tr h="185010">
                <a:tc gridSpan="8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9144" marB="18288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c</a:t>
                      </a:r>
                      <a:endParaRPr lang="ko-KR" altLang="en-US" sz="1000"/>
                    </a:p>
                  </a:txBody>
                  <a:tcPr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SOP NO.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9144" marB="182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9144" marB="182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Title: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9144" marB="182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G3_EUV END USER PUMP MODULE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295" marR="74295" marT="9144" marB="182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4830037"/>
                  </a:ext>
                </a:extLst>
              </a:tr>
              <a:tr h="171795"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</a:t>
                      </a:r>
                    </a:p>
                  </a:txBody>
                  <a:tcPr marL="74295" marR="74295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FF66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</a:t>
                      </a:r>
                    </a:p>
                  </a:txBody>
                  <a:tcPr marL="74295" marR="74295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en-US" altLang="ko-KR" sz="14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295" marR="74295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19"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solidFill>
                            <a:schemeClr val="tx1"/>
                          </a:solidFill>
                        </a:rPr>
                        <a:t>OP0290</a:t>
                      </a:r>
                      <a:endParaRPr lang="ko-KR" alt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2454436"/>
                  </a:ext>
                </a:extLst>
              </a:tr>
              <a:tr h="132151">
                <a:tc gridSpan="3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Ref.</a:t>
                      </a:r>
                    </a:p>
                  </a:txBody>
                  <a:tcPr marL="74295" marR="74295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en-US" altLang="ko-KR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Man.Item No.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Ser.Item No.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Qty</a:t>
                      </a: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Qty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Ref.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Man.Item No.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Ser.Item No.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</a:t>
                      </a: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Qty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3922277"/>
                  </a:ext>
                </a:extLst>
              </a:tr>
              <a:tr h="132151"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rgbClr val="FF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IE0123092</a:t>
                      </a:r>
                      <a:endParaRPr lang="ko-KR" altLang="en-US" sz="1000" kern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6MM NYLON TUBE BLACK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ISO250 TRAPPED O-RING VITON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rgbClr val="FF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218981309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rgbClr val="FF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WSHR NORM M6 SS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56520841"/>
                  </a:ext>
                </a:extLst>
              </a:tr>
              <a:tr h="132151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NRE188762</a:t>
                      </a:r>
                      <a:endParaRPr lang="ko-KR" altLang="en-US" sz="1000" kern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GB" altLang="ko-KR" sz="10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UNION TEE Ø6MM TUBE</a:t>
                      </a:r>
                      <a:endParaRPr lang="ko-KR" altLang="en-US" sz="1000" kern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ISO250-200 MANIFOLD TEE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218983509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WSHR S-COIL M6 SS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8856439"/>
                  </a:ext>
                </a:extLst>
              </a:tr>
              <a:tr h="132151"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rgbClr val="FF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rgbClr val="FF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rgbClr val="FF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rgbClr val="FF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rgbClr val="FF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218231371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SCR CAP HD M6*20 SS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3966801"/>
                  </a:ext>
                </a:extLst>
              </a:tr>
              <a:tr h="132151"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rgbClr val="FF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rgbClr val="FF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rgbClr val="FF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rgbClr val="FF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rgbClr val="FF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NRE188715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S/STELL PIPR P-CLIP, 6MM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3994969"/>
                  </a:ext>
                </a:extLst>
              </a:tr>
              <a:tr h="132151">
                <a:tc gridSpan="5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FF6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7911635"/>
                  </a:ext>
                </a:extLst>
              </a:tr>
              <a:tr h="4566390">
                <a:tc gridSpan="7"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Instruction:</a:t>
                      </a:r>
                    </a:p>
                    <a:p>
                      <a:pPr latinLnBrk="1"/>
                      <a:endParaRPr lang="en-US" altLang="ko-KR" sz="10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  <a:p>
                      <a:pPr latinLnBrk="1"/>
                      <a:endParaRPr lang="en-US" altLang="ko-KR" sz="10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  <a:p>
                      <a:pPr marL="228600" indent="-228600">
                        <a:buFont typeface="+mj-lt"/>
                        <a:buAutoNum type="arabicPeriod"/>
                      </a:pP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그림과 같이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SRC1 ~ FAC Module 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세 번째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N2 Back line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에 조립하세요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.</a:t>
                      </a:r>
                      <a:b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</a:br>
                      <a:r>
                        <a:rPr lang="en-GB" altLang="ko-KR" sz="1000" dirty="0">
                          <a:solidFill>
                            <a:srgbClr val="0070C0"/>
                          </a:solidFill>
                          <a:effectLst/>
                          <a:latin typeface="Calibri (본문)"/>
                          <a:ea typeface="바탕" panose="02030600000101010101" pitchFamily="18" charset="-127"/>
                        </a:rPr>
                        <a:t>(Assemble the N2 line on the </a:t>
                      </a:r>
                      <a:r>
                        <a:rPr lang="en-US" altLang="ko-KR" sz="1000" dirty="0">
                          <a:solidFill>
                            <a:srgbClr val="0070C0"/>
                          </a:solidFill>
                          <a:effectLst/>
                          <a:latin typeface="Calibri (본문)"/>
                          <a:ea typeface="바탕" panose="02030600000101010101" pitchFamily="18" charset="-127"/>
                        </a:rPr>
                        <a:t>third</a:t>
                      </a:r>
                      <a:r>
                        <a:rPr lang="en-GB" altLang="ko-KR" sz="1000" dirty="0">
                          <a:solidFill>
                            <a:srgbClr val="0070C0"/>
                          </a:solidFill>
                          <a:effectLst/>
                          <a:latin typeface="Calibri (본문)"/>
                          <a:ea typeface="바탕" panose="02030600000101010101" pitchFamily="18" charset="-127"/>
                        </a:rPr>
                        <a:t> line of N2 back line of SRC1 ~ FAC module.) 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endParaRPr lang="ko-KR" altLang="ko-KR" sz="1050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74295" marR="74295" marT="37148" marB="37148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15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6913290"/>
                  </a:ext>
                </a:extLst>
              </a:tr>
              <a:tr h="326886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Page</a:t>
                      </a:r>
                    </a:p>
                  </a:txBody>
                  <a:tcPr marL="74295" marR="74295" marT="37148" marB="37148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290</a:t>
                      </a: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b="1" dirty="0"/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Issue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01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Approved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999999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SOP TEMPLATE – SINGLE LANDSCAPE v5.doc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1874398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D68178E1-7F4F-4C18-9298-7983863B4D6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293" y="174391"/>
            <a:ext cx="824386" cy="175090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8F51EF69-8E8F-474C-9849-113F41921E93}"/>
              </a:ext>
            </a:extLst>
          </p:cNvPr>
          <p:cNvSpPr/>
          <p:nvPr/>
        </p:nvSpPr>
        <p:spPr>
          <a:xfrm>
            <a:off x="231072" y="6519446"/>
            <a:ext cx="944385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tabLst>
                <a:tab pos="2057400" algn="ctr"/>
                <a:tab pos="4114800" algn="r"/>
                <a:tab pos="2057400" algn="ctr"/>
                <a:tab pos="4414838" algn="r"/>
              </a:tabLst>
            </a:pPr>
            <a:r>
              <a:rPr lang="en-GB" altLang="ko-KR" sz="7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맑은 고딕" panose="020B0503020000020004" pitchFamily="50" charset="-127"/>
              </a:rPr>
              <a:t>Copyright © Edwards Group plc 2020</a:t>
            </a:r>
            <a:endParaRPr lang="ko-KR" altLang="ko-KR" sz="700" dirty="0">
              <a:latin typeface="Times New Roman" panose="02020603050405020304" pitchFamily="18" charset="0"/>
              <a:ea typeface="맑은 고딕" panose="020B0503020000020004" pitchFamily="50" charset="-127"/>
            </a:endParaRPr>
          </a:p>
          <a:p>
            <a:pPr algn="ctr">
              <a:tabLst>
                <a:tab pos="2057400" algn="ctr"/>
                <a:tab pos="4114800" algn="r"/>
                <a:tab pos="2057400" algn="ctr"/>
                <a:tab pos="4414838" algn="r"/>
              </a:tabLst>
            </a:pPr>
            <a:r>
              <a:rPr lang="en-GB" altLang="ko-KR" sz="7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맑은 고딕" panose="020B0503020000020004" pitchFamily="50" charset="-127"/>
              </a:rPr>
              <a:t>Company Confidential Document.  This document can only be shared with 3</a:t>
            </a:r>
            <a:r>
              <a:rPr lang="en-GB" altLang="ko-KR" sz="700" baseline="300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맑은 고딕" panose="020B0503020000020004" pitchFamily="50" charset="-127"/>
              </a:rPr>
              <a:t>rd</a:t>
            </a:r>
            <a:r>
              <a:rPr lang="en-GB" altLang="ko-KR" sz="7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맑은 고딕" panose="020B0503020000020004" pitchFamily="50" charset="-127"/>
              </a:rPr>
              <a:t> parties with the written permission of the legal department or if an NDA is in place.  If printed this document should be shredded when disposed of.</a:t>
            </a:r>
            <a:endParaRPr lang="ko-KR" altLang="ko-KR" sz="700" dirty="0">
              <a:latin typeface="Times New Roman" panose="02020603050405020304" pitchFamily="18" charset="0"/>
              <a:ea typeface="맑은 고딕" panose="020B0503020000020004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065B703-9564-472E-AE0F-45C4E0352270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0866" y="2335211"/>
            <a:ext cx="4102435" cy="190903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F790B82-337E-4C0C-8B9C-C280902724B5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082"/>
          <a:stretch/>
        </p:blipFill>
        <p:spPr>
          <a:xfrm>
            <a:off x="7933545" y="2335211"/>
            <a:ext cx="1728451" cy="1909030"/>
          </a:xfrm>
          <a:prstGeom prst="rect">
            <a:avLst/>
          </a:prstGeom>
        </p:spPr>
      </p:pic>
      <p:pic>
        <p:nvPicPr>
          <p:cNvPr id="24" name="그림 2">
            <a:extLst>
              <a:ext uri="{FF2B5EF4-FFF2-40B4-BE49-F238E27FC236}">
                <a16:creationId xmlns:a16="http://schemas.microsoft.com/office/drawing/2014/main" id="{63EE6E1E-1BA1-4639-B2B9-BBEBA99ED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346" y="2335211"/>
            <a:ext cx="1689446" cy="19090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81516CED-1AF6-4F5A-A3BF-867DB1DB510A}"/>
              </a:ext>
            </a:extLst>
          </p:cNvPr>
          <p:cNvSpPr/>
          <p:nvPr/>
        </p:nvSpPr>
        <p:spPr>
          <a:xfrm>
            <a:off x="3496823" y="2673874"/>
            <a:ext cx="653052" cy="402034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73B2E93-29F5-4C1A-836F-CCC01B54F996}"/>
              </a:ext>
            </a:extLst>
          </p:cNvPr>
          <p:cNvSpPr/>
          <p:nvPr/>
        </p:nvSpPr>
        <p:spPr>
          <a:xfrm>
            <a:off x="7231272" y="2673874"/>
            <a:ext cx="653052" cy="402034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035EB85D-E0E1-420C-90F6-D141D6F93829}"/>
              </a:ext>
            </a:extLst>
          </p:cNvPr>
          <p:cNvCxnSpPr>
            <a:cxnSpLocks/>
            <a:stCxn id="25" idx="1"/>
          </p:cNvCxnSpPr>
          <p:nvPr/>
        </p:nvCxnSpPr>
        <p:spPr>
          <a:xfrm flipH="1">
            <a:off x="2814221" y="2874891"/>
            <a:ext cx="682602" cy="99130"/>
          </a:xfrm>
          <a:prstGeom prst="straightConnector1">
            <a:avLst/>
          </a:prstGeom>
          <a:ln w="28575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27591F8B-AEED-4866-BCC9-E937DEAF87B6}"/>
              </a:ext>
            </a:extLst>
          </p:cNvPr>
          <p:cNvCxnSpPr>
            <a:cxnSpLocks/>
            <a:stCxn id="26" idx="3"/>
          </p:cNvCxnSpPr>
          <p:nvPr/>
        </p:nvCxnSpPr>
        <p:spPr>
          <a:xfrm>
            <a:off x="7884324" y="2874891"/>
            <a:ext cx="913446" cy="125115"/>
          </a:xfrm>
          <a:prstGeom prst="straightConnector1">
            <a:avLst/>
          </a:prstGeom>
          <a:ln w="28575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151F4B44-879F-4079-A3E6-2F34D72D73D5}"/>
              </a:ext>
            </a:extLst>
          </p:cNvPr>
          <p:cNvCxnSpPr>
            <a:cxnSpLocks/>
            <a:endCxn id="18" idx="0"/>
          </p:cNvCxnSpPr>
          <p:nvPr/>
        </p:nvCxnSpPr>
        <p:spPr>
          <a:xfrm>
            <a:off x="5756127" y="2805346"/>
            <a:ext cx="0" cy="270562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F2AF098F-F346-495A-AE2B-7F3743DE0ECA}"/>
              </a:ext>
            </a:extLst>
          </p:cNvPr>
          <p:cNvSpPr txBox="1"/>
          <p:nvPr/>
        </p:nvSpPr>
        <p:spPr>
          <a:xfrm>
            <a:off x="4957508" y="3075908"/>
            <a:ext cx="1597238" cy="584775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IE0123092 (</a:t>
            </a:r>
            <a:r>
              <a:rPr lang="ko-KR" altLang="en-US" sz="1600" dirty="0"/>
              <a:t>검정</a:t>
            </a:r>
            <a:r>
              <a:rPr lang="en-US" altLang="ko-KR" sz="1600" dirty="0"/>
              <a:t>)</a:t>
            </a:r>
          </a:p>
          <a:p>
            <a:pPr algn="ctr"/>
            <a:r>
              <a:rPr lang="en-US" altLang="ko-KR" sz="1600" dirty="0"/>
              <a:t>(810 mm)</a:t>
            </a:r>
            <a:endParaRPr lang="ko-KR" altLang="en-US" sz="1600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4DB8884-0A62-4771-A2A1-9613951AD0A5}"/>
              </a:ext>
            </a:extLst>
          </p:cNvPr>
          <p:cNvSpPr/>
          <p:nvPr/>
        </p:nvSpPr>
        <p:spPr>
          <a:xfrm>
            <a:off x="4490052" y="2620935"/>
            <a:ext cx="280691" cy="270563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2A493F1-82C7-4193-A7C2-18D97CC592AF}"/>
              </a:ext>
            </a:extLst>
          </p:cNvPr>
          <p:cNvSpPr/>
          <p:nvPr/>
        </p:nvSpPr>
        <p:spPr>
          <a:xfrm>
            <a:off x="6739407" y="2623777"/>
            <a:ext cx="280691" cy="270563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3" name="Group 3">
            <a:extLst>
              <a:ext uri="{FF2B5EF4-FFF2-40B4-BE49-F238E27FC236}">
                <a16:creationId xmlns:a16="http://schemas.microsoft.com/office/drawing/2014/main" id="{4A7BCBEE-ADCE-4A1A-9ADF-C3F8DBBEC73C}"/>
              </a:ext>
            </a:extLst>
          </p:cNvPr>
          <p:cNvGrpSpPr>
            <a:grpSpLocks/>
          </p:cNvGrpSpPr>
          <p:nvPr/>
        </p:nvGrpSpPr>
        <p:grpSpPr bwMode="auto">
          <a:xfrm>
            <a:off x="6493989" y="1778059"/>
            <a:ext cx="771525" cy="512762"/>
            <a:chOff x="4310" y="6630"/>
            <a:chExt cx="1217" cy="809"/>
          </a:xfrm>
        </p:grpSpPr>
        <p:grpSp>
          <p:nvGrpSpPr>
            <p:cNvPr id="27" name="그룹 2">
              <a:extLst>
                <a:ext uri="{FF2B5EF4-FFF2-40B4-BE49-F238E27FC236}">
                  <a16:creationId xmlns:a16="http://schemas.microsoft.com/office/drawing/2014/main" id="{F90343F7-CE2D-4BB3-AD0D-FA47B5E7D4C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22" y="6630"/>
              <a:ext cx="775" cy="770"/>
              <a:chOff x="105480" y="0"/>
              <a:chExt cx="812647" cy="854418"/>
            </a:xfrm>
          </p:grpSpPr>
          <p:grpSp>
            <p:nvGrpSpPr>
              <p:cNvPr id="31" name="그룹 4">
                <a:extLst>
                  <a:ext uri="{FF2B5EF4-FFF2-40B4-BE49-F238E27FC236}">
                    <a16:creationId xmlns:a16="http://schemas.microsoft.com/office/drawing/2014/main" id="{AE1685C1-540A-462F-9A9C-91B176B20DE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05480" y="81190"/>
                <a:ext cx="812647" cy="773228"/>
                <a:chOff x="105480" y="81190"/>
                <a:chExt cx="812647" cy="773228"/>
              </a:xfrm>
            </p:grpSpPr>
            <p:sp>
              <p:nvSpPr>
                <p:cNvPr id="33" name="타원 6">
                  <a:extLst>
                    <a:ext uri="{FF2B5EF4-FFF2-40B4-BE49-F238E27FC236}">
                      <a16:creationId xmlns:a16="http://schemas.microsoft.com/office/drawing/2014/main" id="{DA63EC1A-BB40-42C2-BC9C-D4D7063C441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105480" y="81190"/>
                  <a:ext cx="812647" cy="773228"/>
                </a:xfrm>
                <a:prstGeom prst="ellipse">
                  <a:avLst/>
                </a:prstGeom>
                <a:solidFill>
                  <a:srgbClr val="FFFFFF"/>
                </a:solidFill>
                <a:ln w="38100" algn="ctr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vert="horz" wrap="square" lIns="108000" tIns="108000" rIns="108000" bIns="108000" numCol="1" anchor="ctr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cxnSp>
              <p:nvCxnSpPr>
                <p:cNvPr id="34" name="직선 연결선 7">
                  <a:extLst>
                    <a:ext uri="{FF2B5EF4-FFF2-40B4-BE49-F238E27FC236}">
                      <a16:creationId xmlns:a16="http://schemas.microsoft.com/office/drawing/2014/main" id="{26C222B5-BF85-4AF7-B127-5C3D703B47BE}"/>
                    </a:ext>
                  </a:extLst>
                </p:cNvPr>
                <p:cNvCxnSpPr>
                  <a:cxnSpLocks noChangeShapeType="1"/>
                  <a:stCxn id="33" idx="2"/>
                  <a:endCxn id="33" idx="6"/>
                </p:cNvCxnSpPr>
                <p:nvPr/>
              </p:nvCxnSpPr>
              <p:spPr bwMode="gray">
                <a:xfrm>
                  <a:off x="105480" y="467804"/>
                  <a:ext cx="812647" cy="0"/>
                </a:xfrm>
                <a:prstGeom prst="line">
                  <a:avLst/>
                </a:prstGeom>
                <a:noFill/>
                <a:ln w="38100" algn="ctr">
                  <a:solidFill>
                    <a:srgbClr val="00000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</p:grpSp>
          <p:sp>
            <p:nvSpPr>
              <p:cNvPr id="32" name="TextBox 29">
                <a:extLst>
                  <a:ext uri="{FF2B5EF4-FFF2-40B4-BE49-F238E27FC236}">
                    <a16:creationId xmlns:a16="http://schemas.microsoft.com/office/drawing/2014/main" id="{5CE0C0C8-DA96-4F47-91D1-1929B579E409}"/>
                  </a:ext>
                </a:extLst>
              </p:cNvPr>
              <p:cNvSpPr txBox="1">
                <a:spLocks noChangeArrowheads="1"/>
              </p:cNvSpPr>
              <p:nvPr/>
            </p:nvSpPr>
            <p:spPr bwMode="gray">
              <a:xfrm>
                <a:off x="208608" y="0"/>
                <a:ext cx="606026" cy="62934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ts val="400"/>
                  </a:spcBef>
                  <a:spcAft>
                    <a:spcPts val="80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ko-KR" sz="1500" b="1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ea typeface="맑은 고딕" panose="020B0503020000020004" pitchFamily="50" charset="-127"/>
                  </a:rPr>
                  <a:t>T</a:t>
                </a:r>
                <a:endParaRPr kumimoji="0" lang="ko-KR" altLang="ko-KR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30" name="TextBox 25">
              <a:extLst>
                <a:ext uri="{FF2B5EF4-FFF2-40B4-BE49-F238E27FC236}">
                  <a16:creationId xmlns:a16="http://schemas.microsoft.com/office/drawing/2014/main" id="{92613BD9-B074-41CE-9DFC-7622F50F5224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4310" y="6961"/>
              <a:ext cx="1217" cy="4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400"/>
                </a:spcBef>
                <a:spcAft>
                  <a:spcPts val="80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90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</a:rPr>
                <a:t>4 Nm</a:t>
              </a:r>
              <a:endPara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1DCC2D7C-B542-42DA-A2A7-84EC82E7ABC0}"/>
              </a:ext>
            </a:extLst>
          </p:cNvPr>
          <p:cNvSpPr txBox="1"/>
          <p:nvPr/>
        </p:nvSpPr>
        <p:spPr>
          <a:xfrm>
            <a:off x="2363498" y="4371520"/>
            <a:ext cx="735141" cy="338554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SRC 4</a:t>
            </a:r>
            <a:endParaRPr lang="ko-KR" altLang="en-US" sz="16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B6C25F1-360A-41A1-8443-59E3A0991753}"/>
              </a:ext>
            </a:extLst>
          </p:cNvPr>
          <p:cNvSpPr txBox="1"/>
          <p:nvPr/>
        </p:nvSpPr>
        <p:spPr>
          <a:xfrm>
            <a:off x="8117082" y="4371520"/>
            <a:ext cx="1361375" cy="338554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SRC 3 / SRC 2</a:t>
            </a:r>
            <a:endParaRPr lang="ko-KR" altLang="en-US" sz="16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D2E49FB-A6A2-4C38-9462-2D040E0DB5F5}"/>
              </a:ext>
            </a:extLst>
          </p:cNvPr>
          <p:cNvSpPr txBox="1"/>
          <p:nvPr/>
        </p:nvSpPr>
        <p:spPr>
          <a:xfrm>
            <a:off x="3266023" y="4915274"/>
            <a:ext cx="4980207" cy="430887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/>
              <a:t>SRC 2 ~ SRC 3 </a:t>
            </a:r>
            <a:r>
              <a:rPr lang="ko-KR" altLang="en-US" sz="1100" dirty="0"/>
              <a:t>까지는</a:t>
            </a:r>
            <a:r>
              <a:rPr lang="en-US" altLang="ko-KR" sz="1100" dirty="0"/>
              <a:t> Union Tee Tube 810 mm </a:t>
            </a:r>
            <a:r>
              <a:rPr lang="ko-KR" altLang="en-US" sz="1100" dirty="0"/>
              <a:t>검정색 </a:t>
            </a:r>
            <a:r>
              <a:rPr lang="en-US" altLang="ko-KR" sz="1100" dirty="0"/>
              <a:t>tube</a:t>
            </a:r>
            <a:r>
              <a:rPr lang="ko-KR" altLang="en-US" sz="1100" dirty="0"/>
              <a:t>로 연결해 주세요</a:t>
            </a:r>
            <a:r>
              <a:rPr lang="en-US" altLang="ko-KR" sz="1100" dirty="0"/>
              <a:t>.</a:t>
            </a:r>
          </a:p>
          <a:p>
            <a:pPr algn="ctr"/>
            <a:r>
              <a:rPr lang="en-US" altLang="ko-KR" sz="1100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(Connect</a:t>
            </a:r>
            <a:r>
              <a:rPr lang="ko-KR" altLang="en-US" sz="1100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100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the</a:t>
            </a:r>
            <a:r>
              <a:rPr lang="ko-KR" altLang="en-US" sz="1100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100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810mm black tube with Union Tee tube from SRC 2 ~ SRC 3.)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27BFC15-C34E-4DC7-928D-00D8BF868F50}"/>
              </a:ext>
            </a:extLst>
          </p:cNvPr>
          <p:cNvSpPr txBox="1"/>
          <p:nvPr/>
        </p:nvSpPr>
        <p:spPr>
          <a:xfrm>
            <a:off x="1886678" y="1706714"/>
            <a:ext cx="1391267" cy="338554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SRC 4 ~ SRC 2</a:t>
            </a:r>
            <a:endParaRPr lang="ko-KR" altLang="en-US" sz="1600" dirty="0"/>
          </a:p>
        </p:txBody>
      </p:sp>
      <p:pic>
        <p:nvPicPr>
          <p:cNvPr id="39" name="Picture 309">
            <a:extLst>
              <a:ext uri="{FF2B5EF4-FFF2-40B4-BE49-F238E27FC236}">
                <a16:creationId xmlns:a16="http://schemas.microsoft.com/office/drawing/2014/main" id="{62C1DF28-6638-480B-B1AE-EABF4C3BA1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6833" y="1735060"/>
            <a:ext cx="394698" cy="311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778628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표 16">
            <a:extLst>
              <a:ext uri="{FF2B5EF4-FFF2-40B4-BE49-F238E27FC236}">
                <a16:creationId xmlns:a16="http://schemas.microsoft.com/office/drawing/2014/main" id="{64AD76A6-BF97-4CAB-87A5-7B494C8277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5669857"/>
              </p:ext>
            </p:extLst>
          </p:nvPr>
        </p:nvGraphicFramePr>
        <p:xfrm>
          <a:off x="119518" y="147446"/>
          <a:ext cx="9666962" cy="63333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7171">
                  <a:extLst>
                    <a:ext uri="{9D8B030D-6E8A-4147-A177-3AD203B41FA5}">
                      <a16:colId xmlns:a16="http://schemas.microsoft.com/office/drawing/2014/main" val="3253739569"/>
                    </a:ext>
                  </a:extLst>
                </a:gridCol>
                <a:gridCol w="176589">
                  <a:extLst>
                    <a:ext uri="{9D8B030D-6E8A-4147-A177-3AD203B41FA5}">
                      <a16:colId xmlns:a16="http://schemas.microsoft.com/office/drawing/2014/main" val="825821396"/>
                    </a:ext>
                  </a:extLst>
                </a:gridCol>
                <a:gridCol w="120583">
                  <a:extLst>
                    <a:ext uri="{9D8B030D-6E8A-4147-A177-3AD203B41FA5}">
                      <a16:colId xmlns:a16="http://schemas.microsoft.com/office/drawing/2014/main" val="3171329016"/>
                    </a:ext>
                  </a:extLst>
                </a:gridCol>
                <a:gridCol w="336604">
                  <a:extLst>
                    <a:ext uri="{9D8B030D-6E8A-4147-A177-3AD203B41FA5}">
                      <a16:colId xmlns:a16="http://schemas.microsoft.com/office/drawing/2014/main" val="3172448492"/>
                    </a:ext>
                  </a:extLst>
                </a:gridCol>
                <a:gridCol w="473228">
                  <a:extLst>
                    <a:ext uri="{9D8B030D-6E8A-4147-A177-3AD203B41FA5}">
                      <a16:colId xmlns:a16="http://schemas.microsoft.com/office/drawing/2014/main" val="3116983912"/>
                    </a:ext>
                  </a:extLst>
                </a:gridCol>
                <a:gridCol w="175786">
                  <a:extLst>
                    <a:ext uri="{9D8B030D-6E8A-4147-A177-3AD203B41FA5}">
                      <a16:colId xmlns:a16="http://schemas.microsoft.com/office/drawing/2014/main" val="2867862272"/>
                    </a:ext>
                  </a:extLst>
                </a:gridCol>
                <a:gridCol w="102814">
                  <a:extLst>
                    <a:ext uri="{9D8B030D-6E8A-4147-A177-3AD203B41FA5}">
                      <a16:colId xmlns:a16="http://schemas.microsoft.com/office/drawing/2014/main" val="1953060234"/>
                    </a:ext>
                  </a:extLst>
                </a:gridCol>
                <a:gridCol w="737673">
                  <a:extLst>
                    <a:ext uri="{9D8B030D-6E8A-4147-A177-3AD203B41FA5}">
                      <a16:colId xmlns:a16="http://schemas.microsoft.com/office/drawing/2014/main" val="398629596"/>
                    </a:ext>
                  </a:extLst>
                </a:gridCol>
                <a:gridCol w="140459">
                  <a:extLst>
                    <a:ext uri="{9D8B030D-6E8A-4147-A177-3AD203B41FA5}">
                      <a16:colId xmlns:a16="http://schemas.microsoft.com/office/drawing/2014/main" val="4048553269"/>
                    </a:ext>
                  </a:extLst>
                </a:gridCol>
                <a:gridCol w="161968">
                  <a:extLst>
                    <a:ext uri="{9D8B030D-6E8A-4147-A177-3AD203B41FA5}">
                      <a16:colId xmlns:a16="http://schemas.microsoft.com/office/drawing/2014/main" val="3091127642"/>
                    </a:ext>
                  </a:extLst>
                </a:gridCol>
                <a:gridCol w="485379">
                  <a:extLst>
                    <a:ext uri="{9D8B030D-6E8A-4147-A177-3AD203B41FA5}">
                      <a16:colId xmlns:a16="http://schemas.microsoft.com/office/drawing/2014/main" val="1479794387"/>
                    </a:ext>
                  </a:extLst>
                </a:gridCol>
                <a:gridCol w="331842">
                  <a:extLst>
                    <a:ext uri="{9D8B030D-6E8A-4147-A177-3AD203B41FA5}">
                      <a16:colId xmlns:a16="http://schemas.microsoft.com/office/drawing/2014/main" val="3215269691"/>
                    </a:ext>
                  </a:extLst>
                </a:gridCol>
                <a:gridCol w="817221">
                  <a:extLst>
                    <a:ext uri="{9D8B030D-6E8A-4147-A177-3AD203B41FA5}">
                      <a16:colId xmlns:a16="http://schemas.microsoft.com/office/drawing/2014/main" val="4242642920"/>
                    </a:ext>
                  </a:extLst>
                </a:gridCol>
                <a:gridCol w="430899">
                  <a:extLst>
                    <a:ext uri="{9D8B030D-6E8A-4147-A177-3AD203B41FA5}">
                      <a16:colId xmlns:a16="http://schemas.microsoft.com/office/drawing/2014/main" val="1436993564"/>
                    </a:ext>
                  </a:extLst>
                </a:gridCol>
                <a:gridCol w="594342">
                  <a:extLst>
                    <a:ext uri="{9D8B030D-6E8A-4147-A177-3AD203B41FA5}">
                      <a16:colId xmlns:a16="http://schemas.microsoft.com/office/drawing/2014/main" val="3220654505"/>
                    </a:ext>
                  </a:extLst>
                </a:gridCol>
                <a:gridCol w="985618">
                  <a:extLst>
                    <a:ext uri="{9D8B030D-6E8A-4147-A177-3AD203B41FA5}">
                      <a16:colId xmlns:a16="http://schemas.microsoft.com/office/drawing/2014/main" val="3053073729"/>
                    </a:ext>
                  </a:extLst>
                </a:gridCol>
                <a:gridCol w="102814">
                  <a:extLst>
                    <a:ext uri="{9D8B030D-6E8A-4147-A177-3AD203B41FA5}">
                      <a16:colId xmlns:a16="http://schemas.microsoft.com/office/drawing/2014/main" val="3496862969"/>
                    </a:ext>
                  </a:extLst>
                </a:gridCol>
                <a:gridCol w="1040099">
                  <a:extLst>
                    <a:ext uri="{9D8B030D-6E8A-4147-A177-3AD203B41FA5}">
                      <a16:colId xmlns:a16="http://schemas.microsoft.com/office/drawing/2014/main" val="3448398408"/>
                    </a:ext>
                  </a:extLst>
                </a:gridCol>
                <a:gridCol w="465609">
                  <a:extLst>
                    <a:ext uri="{9D8B030D-6E8A-4147-A177-3AD203B41FA5}">
                      <a16:colId xmlns:a16="http://schemas.microsoft.com/office/drawing/2014/main" val="4087358375"/>
                    </a:ext>
                  </a:extLst>
                </a:gridCol>
                <a:gridCol w="102814">
                  <a:extLst>
                    <a:ext uri="{9D8B030D-6E8A-4147-A177-3AD203B41FA5}">
                      <a16:colId xmlns:a16="http://schemas.microsoft.com/office/drawing/2014/main" val="21403367"/>
                    </a:ext>
                  </a:extLst>
                </a:gridCol>
                <a:gridCol w="1149062">
                  <a:extLst>
                    <a:ext uri="{9D8B030D-6E8A-4147-A177-3AD203B41FA5}">
                      <a16:colId xmlns:a16="http://schemas.microsoft.com/office/drawing/2014/main" val="220410917"/>
                    </a:ext>
                  </a:extLst>
                </a:gridCol>
                <a:gridCol w="438388">
                  <a:extLst>
                    <a:ext uri="{9D8B030D-6E8A-4147-A177-3AD203B41FA5}">
                      <a16:colId xmlns:a16="http://schemas.microsoft.com/office/drawing/2014/main" val="2706650489"/>
                    </a:ext>
                  </a:extLst>
                </a:gridCol>
              </a:tblGrid>
              <a:tr h="185010">
                <a:tc gridSpan="8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9144" marB="18288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c</a:t>
                      </a:r>
                      <a:endParaRPr lang="ko-KR" altLang="en-US" sz="1000"/>
                    </a:p>
                  </a:txBody>
                  <a:tcPr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SOP NO.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9144" marB="182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9144" marB="182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Title: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9144" marB="182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G3_EUV END USER PUMP MODULE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295" marR="74295" marT="9144" marB="182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4830037"/>
                  </a:ext>
                </a:extLst>
              </a:tr>
              <a:tr h="171795"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</a:t>
                      </a:r>
                    </a:p>
                  </a:txBody>
                  <a:tcPr marL="74295" marR="74295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FF66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</a:t>
                      </a:r>
                    </a:p>
                  </a:txBody>
                  <a:tcPr marL="74295" marR="74295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en-US" altLang="ko-KR" sz="14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295" marR="74295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19"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solidFill>
                            <a:schemeClr val="tx1"/>
                          </a:solidFill>
                        </a:rPr>
                        <a:t>OP0030</a:t>
                      </a:r>
                      <a:endParaRPr lang="ko-KR" alt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2454436"/>
                  </a:ext>
                </a:extLst>
              </a:tr>
              <a:tr h="132151">
                <a:tc gridSpan="3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Ref.</a:t>
                      </a:r>
                    </a:p>
                  </a:txBody>
                  <a:tcPr marL="74295" marR="74295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en-US" altLang="ko-KR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Man.Item No.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Ser.Item No.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Qty</a:t>
                      </a: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Qty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Ref.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Man.Item No.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Ser.Item No.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</a:t>
                      </a: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Qty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3922277"/>
                  </a:ext>
                </a:extLst>
              </a:tr>
              <a:tr h="132151"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rgbClr val="FF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ASSY</a:t>
                      </a:r>
                      <a:endParaRPr lang="ko-KR" altLang="en-US" sz="1000" dirty="0">
                        <a:solidFill>
                          <a:srgbClr val="FF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kern="1200" dirty="0">
                          <a:solidFill>
                            <a:srgbClr val="FF000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IE0123091</a:t>
                      </a:r>
                      <a:endParaRPr lang="ko-KR" altLang="en-US" sz="1000" kern="1200" dirty="0">
                        <a:solidFill>
                          <a:srgbClr val="FF0000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rgbClr val="FF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rgbClr val="FF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EXHAUST PURGE LINE ASSY</a:t>
                      </a:r>
                      <a:endParaRPr lang="ko-KR" altLang="en-US" sz="1000" dirty="0">
                        <a:solidFill>
                          <a:srgbClr val="FF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ISO250-200 MANIFOLD TEE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rgbClr val="FF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ko-KR" altLang="en-US" sz="1000" dirty="0">
                        <a:solidFill>
                          <a:srgbClr val="FF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56520841"/>
                  </a:ext>
                </a:extLst>
              </a:tr>
              <a:tr h="132151"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rgbClr val="FF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ASSY</a:t>
                      </a:r>
                      <a:endParaRPr lang="ko-KR" altLang="en-US" sz="1000" dirty="0">
                        <a:solidFill>
                          <a:srgbClr val="FF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rgbClr val="FF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IE0123272</a:t>
                      </a:r>
                      <a:endParaRPr lang="ko-KR" altLang="en-US" sz="1000" dirty="0">
                        <a:solidFill>
                          <a:srgbClr val="FF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rgbClr val="FF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rgbClr val="FF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N2 FRAME MOUNT ASSY</a:t>
                      </a:r>
                      <a:endParaRPr lang="ko-KR" altLang="en-US" sz="1000" dirty="0">
                        <a:solidFill>
                          <a:srgbClr val="FF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ISO250 BLANK FLANGE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rgbClr val="FF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ko-KR" altLang="en-US" sz="1000" dirty="0">
                        <a:solidFill>
                          <a:srgbClr val="FF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8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8856439"/>
                  </a:ext>
                </a:extLst>
              </a:tr>
              <a:tr h="132151"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IE0123173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PLUG FOR PORT ½ TUBE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ISO250 BLANK FLANGE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3966801"/>
                  </a:ext>
                </a:extLst>
              </a:tr>
              <a:tr h="132151">
                <a:tc gridSpan="5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FF6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7911635"/>
                  </a:ext>
                </a:extLst>
              </a:tr>
              <a:tr h="4738498">
                <a:tc gridSpan="7"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Instruction:</a:t>
                      </a:r>
                    </a:p>
                    <a:p>
                      <a:pPr latinLnBrk="1"/>
                      <a:endParaRPr lang="en-US" altLang="ko-KR" sz="10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  <a:p>
                      <a:pPr latinLnBrk="1"/>
                      <a:endParaRPr lang="en-US" altLang="ko-KR" sz="10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  <a:p>
                      <a:pPr marL="228600" indent="-228600">
                        <a:buFont typeface="+mj-lt"/>
                        <a:buAutoNum type="arabicPeriod"/>
                      </a:pP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그림과 같이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FAC ~ EXP2 Module 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첫 번째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N2 Back line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에 조립하세요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.</a:t>
                      </a:r>
                      <a:b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</a:br>
                      <a:r>
                        <a:rPr lang="en-GB" altLang="ko-KR" sz="1000" dirty="0">
                          <a:solidFill>
                            <a:srgbClr val="0070C0"/>
                          </a:solidFill>
                          <a:effectLst/>
                          <a:latin typeface="Calibri (본문)"/>
                          <a:ea typeface="바탕" panose="02030600000101010101" pitchFamily="18" charset="-127"/>
                        </a:rPr>
                        <a:t>(Assemble the N2 line on the first line of N2 back line of FAC ~ EXP2 module.) </a:t>
                      </a:r>
                      <a:endParaRPr lang="ko-KR" altLang="ko-KR" sz="1000" kern="1200" dirty="0">
                        <a:solidFill>
                          <a:schemeClr val="dk1"/>
                        </a:solidFill>
                        <a:effectLst/>
                        <a:latin typeface="+mj-ea"/>
                        <a:ea typeface="+mn-ea"/>
                        <a:cs typeface="+mn-cs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endParaRPr lang="ko-KR" altLang="ko-KR" sz="1050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74295" marR="74295" marT="37148" marB="37148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15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6913290"/>
                  </a:ext>
                </a:extLst>
              </a:tr>
              <a:tr h="326886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Page</a:t>
                      </a:r>
                    </a:p>
                  </a:txBody>
                  <a:tcPr marL="74295" marR="74295" marT="37148" marB="37148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30</a:t>
                      </a: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b="1" dirty="0"/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Issue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01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Approved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999999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SOP TEMPLATE – SINGLE LANDSCAPE v5.doc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1874398"/>
                  </a:ext>
                </a:extLst>
              </a:tr>
            </a:tbl>
          </a:graphicData>
        </a:graphic>
      </p:graphicFrame>
      <p:sp>
        <p:nvSpPr>
          <p:cNvPr id="18" name="직사각형 17">
            <a:extLst>
              <a:ext uri="{FF2B5EF4-FFF2-40B4-BE49-F238E27FC236}">
                <a16:creationId xmlns:a16="http://schemas.microsoft.com/office/drawing/2014/main" id="{4510DB7B-4441-4A8B-BA74-6E51BC1B83B7}"/>
              </a:ext>
            </a:extLst>
          </p:cNvPr>
          <p:cNvSpPr/>
          <p:nvPr/>
        </p:nvSpPr>
        <p:spPr>
          <a:xfrm>
            <a:off x="231072" y="6519446"/>
            <a:ext cx="944385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tabLst>
                <a:tab pos="2057400" algn="ctr"/>
                <a:tab pos="4114800" algn="r"/>
                <a:tab pos="2057400" algn="ctr"/>
                <a:tab pos="4414838" algn="r"/>
              </a:tabLst>
            </a:pPr>
            <a:r>
              <a:rPr lang="en-GB" altLang="ko-KR" sz="7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맑은 고딕" panose="020B0503020000020004" pitchFamily="50" charset="-127"/>
              </a:rPr>
              <a:t>Copyright © Edwards Group plc 2020</a:t>
            </a:r>
            <a:endParaRPr lang="ko-KR" altLang="ko-KR" sz="700" dirty="0">
              <a:latin typeface="Times New Roman" panose="02020603050405020304" pitchFamily="18" charset="0"/>
              <a:ea typeface="맑은 고딕" panose="020B0503020000020004" pitchFamily="50" charset="-127"/>
            </a:endParaRPr>
          </a:p>
          <a:p>
            <a:pPr algn="ctr">
              <a:tabLst>
                <a:tab pos="2057400" algn="ctr"/>
                <a:tab pos="4114800" algn="r"/>
                <a:tab pos="2057400" algn="ctr"/>
                <a:tab pos="4414838" algn="r"/>
              </a:tabLst>
            </a:pPr>
            <a:r>
              <a:rPr lang="en-GB" altLang="ko-KR" sz="7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맑은 고딕" panose="020B0503020000020004" pitchFamily="50" charset="-127"/>
              </a:rPr>
              <a:t>Company Confidential Document.  This document can only be shared with 3</a:t>
            </a:r>
            <a:r>
              <a:rPr lang="en-GB" altLang="ko-KR" sz="700" baseline="300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맑은 고딕" panose="020B0503020000020004" pitchFamily="50" charset="-127"/>
              </a:rPr>
              <a:t>rd</a:t>
            </a:r>
            <a:r>
              <a:rPr lang="en-GB" altLang="ko-KR" sz="7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맑은 고딕" panose="020B0503020000020004" pitchFamily="50" charset="-127"/>
              </a:rPr>
              <a:t> parties with the written permission of the legal department or if an NDA is in place.  If printed this document should be shredded when disposed of.</a:t>
            </a:r>
            <a:endParaRPr lang="ko-KR" altLang="ko-KR" sz="700" dirty="0">
              <a:latin typeface="Times New Roman" panose="02020603050405020304" pitchFamily="18" charset="0"/>
              <a:ea typeface="맑은 고딕" panose="020B050302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68178E1-7F4F-4C18-9298-7983863B4D6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293" y="174391"/>
            <a:ext cx="824386" cy="175090"/>
          </a:xfrm>
          <a:prstGeom prst="rect">
            <a:avLst/>
          </a:prstGeom>
        </p:spPr>
      </p:pic>
      <p:pic>
        <p:nvPicPr>
          <p:cNvPr id="31" name="Picture 451">
            <a:extLst>
              <a:ext uri="{FF2B5EF4-FFF2-40B4-BE49-F238E27FC236}">
                <a16:creationId xmlns:a16="http://schemas.microsoft.com/office/drawing/2014/main" id="{BA46EDC8-76B8-42DF-B134-864FE87B9AF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2136" y="1563373"/>
            <a:ext cx="442791" cy="422983"/>
          </a:xfrm>
          <a:prstGeom prst="rect">
            <a:avLst/>
          </a:prstGeom>
        </p:spPr>
      </p:pic>
      <p:pic>
        <p:nvPicPr>
          <p:cNvPr id="32" name="Picture 329">
            <a:extLst>
              <a:ext uri="{FF2B5EF4-FFF2-40B4-BE49-F238E27FC236}">
                <a16:creationId xmlns:a16="http://schemas.microsoft.com/office/drawing/2014/main" id="{55ADCD7D-357D-4ABA-8FEE-583C7C8BC7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7311" y="1563373"/>
            <a:ext cx="413272" cy="422983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AA97610C-37C1-410E-982C-29C33E7086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6429" y="2083807"/>
            <a:ext cx="7608397" cy="268842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FCFECC7-2EC9-4C14-BC0D-5A3415975921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3546" y="5020306"/>
            <a:ext cx="1797081" cy="46805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1BCCA5D-6859-40FE-8603-709847401E83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1117" y="5020307"/>
            <a:ext cx="3813810" cy="468059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F5CC7E65-AA27-47FC-B803-5B17D3D5A442}"/>
              </a:ext>
            </a:extLst>
          </p:cNvPr>
          <p:cNvSpPr/>
          <p:nvPr/>
        </p:nvSpPr>
        <p:spPr>
          <a:xfrm>
            <a:off x="4953001" y="3314122"/>
            <a:ext cx="3960946" cy="405423"/>
          </a:xfrm>
          <a:prstGeom prst="rect">
            <a:avLst/>
          </a:prstGeom>
          <a:noFill/>
          <a:ln w="190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B32445FB-B6DA-436D-AC5C-135BCD96B728}"/>
              </a:ext>
            </a:extLst>
          </p:cNvPr>
          <p:cNvCxnSpPr>
            <a:cxnSpLocks/>
            <a:stCxn id="28" idx="2"/>
            <a:endCxn id="6" idx="0"/>
          </p:cNvCxnSpPr>
          <p:nvPr/>
        </p:nvCxnSpPr>
        <p:spPr>
          <a:xfrm>
            <a:off x="6933474" y="3719545"/>
            <a:ext cx="834548" cy="1300762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BBF940EB-1098-4286-A04B-90D5E2935ACA}"/>
              </a:ext>
            </a:extLst>
          </p:cNvPr>
          <p:cNvCxnSpPr>
            <a:cxnSpLocks/>
            <a:stCxn id="28" idx="2"/>
            <a:endCxn id="11" idx="0"/>
          </p:cNvCxnSpPr>
          <p:nvPr/>
        </p:nvCxnSpPr>
        <p:spPr>
          <a:xfrm flipH="1">
            <a:off x="4882087" y="3719545"/>
            <a:ext cx="2051387" cy="1300761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텍스트 상자 2">
            <a:extLst>
              <a:ext uri="{FF2B5EF4-FFF2-40B4-BE49-F238E27FC236}">
                <a16:creationId xmlns:a16="http://schemas.microsoft.com/office/drawing/2014/main" id="{F9874237-64AB-4036-898A-AA2A818DA6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27245" y="1511334"/>
            <a:ext cx="3306763" cy="517609"/>
          </a:xfrm>
          <a:prstGeom prst="rect">
            <a:avLst/>
          </a:prstGeom>
          <a:solidFill>
            <a:srgbClr val="FFFF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800"/>
              </a:spcAft>
              <a:buClrTx/>
              <a:buSzTx/>
              <a:buFontTx/>
              <a:buNone/>
              <a:tabLst/>
            </a:pPr>
            <a:r>
              <a:rPr kumimoji="0" lang="en-US" altLang="ko-KR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BULKHEAD </a:t>
            </a:r>
            <a:r>
              <a:rPr kumimoji="0" lang="ko-KR" altLang="en-US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고정 </a:t>
            </a:r>
            <a:r>
              <a:rPr kumimoji="0" lang="en-US" altLang="ko-KR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NUT : </a:t>
            </a:r>
            <a:r>
              <a:rPr kumimoji="0" lang="ko-KR" altLang="en-US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오른쪽 방향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800"/>
              </a:spcAft>
              <a:buClrTx/>
              <a:buSzTx/>
              <a:buFontTx/>
              <a:buNone/>
              <a:tabLst/>
            </a:pPr>
            <a:r>
              <a:rPr kumimoji="0" lang="en-US" altLang="ko-KR" sz="1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(Bulkhead</a:t>
            </a:r>
            <a:r>
              <a:rPr kumimoji="0" lang="en-US" altLang="ko-KR" sz="1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’</a:t>
            </a:r>
            <a:r>
              <a:rPr kumimoji="0" lang="en-US" altLang="ko-KR" sz="1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s fixed nut : Right direction)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5C2CBEA-3655-4374-B408-B763BD201C82}"/>
              </a:ext>
            </a:extLst>
          </p:cNvPr>
          <p:cNvSpPr txBox="1"/>
          <p:nvPr/>
        </p:nvSpPr>
        <p:spPr>
          <a:xfrm>
            <a:off x="2314248" y="1610437"/>
            <a:ext cx="1352496" cy="307777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00B050"/>
                </a:solidFill>
              </a:rPr>
              <a:t>&lt; FAC ~ EXP 2 &gt;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5086A43-EC6A-4FE7-98A3-5D59DF3A4675}"/>
              </a:ext>
            </a:extLst>
          </p:cNvPr>
          <p:cNvSpPr txBox="1"/>
          <p:nvPr/>
        </p:nvSpPr>
        <p:spPr>
          <a:xfrm>
            <a:off x="1975920" y="1624623"/>
            <a:ext cx="268448" cy="27699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72C0AD9-6019-4E8E-B944-C54DB8DAECA6}"/>
              </a:ext>
            </a:extLst>
          </p:cNvPr>
          <p:cNvSpPr txBox="1"/>
          <p:nvPr/>
        </p:nvSpPr>
        <p:spPr>
          <a:xfrm>
            <a:off x="3163217" y="2209351"/>
            <a:ext cx="825191" cy="307777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00B050"/>
                </a:solidFill>
              </a:rPr>
              <a:t>&lt; FAC &gt;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5D9DDB2-B835-451C-8FDB-B155435C311F}"/>
              </a:ext>
            </a:extLst>
          </p:cNvPr>
          <p:cNvSpPr txBox="1"/>
          <p:nvPr/>
        </p:nvSpPr>
        <p:spPr>
          <a:xfrm>
            <a:off x="7174385" y="2205331"/>
            <a:ext cx="825191" cy="307777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00B050"/>
                </a:solidFill>
              </a:rPr>
              <a:t>&lt; EXP2 &gt;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C38CEA75-D9B2-4E49-B957-3D206A9E9480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9515" y="5020306"/>
            <a:ext cx="1962828" cy="468059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95162EDB-710A-4B7B-8F12-DF1994260B57}"/>
              </a:ext>
            </a:extLst>
          </p:cNvPr>
          <p:cNvSpPr txBox="1"/>
          <p:nvPr/>
        </p:nvSpPr>
        <p:spPr>
          <a:xfrm>
            <a:off x="2176272" y="5597616"/>
            <a:ext cx="1490472" cy="338554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길이 </a:t>
            </a:r>
            <a:r>
              <a:rPr lang="en-US" altLang="ko-KR" sz="1600" dirty="0"/>
              <a:t>: 370 MM</a:t>
            </a:r>
            <a:endParaRPr lang="ko-KR" altLang="en-US" sz="1600" dirty="0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46574199-C18E-4B1E-A32E-3BDC48454C9C}"/>
              </a:ext>
            </a:extLst>
          </p:cNvPr>
          <p:cNvCxnSpPr>
            <a:cxnSpLocks/>
            <a:endCxn id="46" idx="0"/>
          </p:cNvCxnSpPr>
          <p:nvPr/>
        </p:nvCxnSpPr>
        <p:spPr>
          <a:xfrm>
            <a:off x="2921508" y="5259062"/>
            <a:ext cx="0" cy="338554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3FE5C5AC-690C-4BBF-90B0-38F17F18C8CA}"/>
              </a:ext>
            </a:extLst>
          </p:cNvPr>
          <p:cNvSpPr txBox="1"/>
          <p:nvPr/>
        </p:nvSpPr>
        <p:spPr>
          <a:xfrm>
            <a:off x="4365019" y="5597616"/>
            <a:ext cx="1303978" cy="338554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길이 </a:t>
            </a:r>
            <a:r>
              <a:rPr lang="en-US" altLang="ko-KR" sz="1600" dirty="0"/>
              <a:t>: 110.4L</a:t>
            </a:r>
            <a:endParaRPr lang="ko-KR" altLang="en-US" sz="1600" dirty="0"/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5983C711-F4C6-4E75-BA17-88BCC2DC6F0D}"/>
              </a:ext>
            </a:extLst>
          </p:cNvPr>
          <p:cNvCxnSpPr>
            <a:cxnSpLocks/>
            <a:endCxn id="52" idx="0"/>
          </p:cNvCxnSpPr>
          <p:nvPr/>
        </p:nvCxnSpPr>
        <p:spPr>
          <a:xfrm>
            <a:off x="5017008" y="5266856"/>
            <a:ext cx="0" cy="330760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021092F7-FCA7-48F9-B7C8-941805F41560}"/>
              </a:ext>
            </a:extLst>
          </p:cNvPr>
          <p:cNvSpPr txBox="1"/>
          <p:nvPr/>
        </p:nvSpPr>
        <p:spPr>
          <a:xfrm>
            <a:off x="7077739" y="5597616"/>
            <a:ext cx="1303978" cy="338554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길이 </a:t>
            </a:r>
            <a:r>
              <a:rPr lang="en-US" altLang="ko-KR" sz="1600" dirty="0"/>
              <a:t>: 347L</a:t>
            </a:r>
            <a:endParaRPr lang="ko-KR" altLang="en-US" sz="1600" dirty="0"/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B885A9B4-41ED-4A06-8295-51606D1C7BB4}"/>
              </a:ext>
            </a:extLst>
          </p:cNvPr>
          <p:cNvCxnSpPr>
            <a:cxnSpLocks/>
            <a:endCxn id="54" idx="0"/>
          </p:cNvCxnSpPr>
          <p:nvPr/>
        </p:nvCxnSpPr>
        <p:spPr>
          <a:xfrm>
            <a:off x="7729728" y="5266856"/>
            <a:ext cx="0" cy="330760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D401F08-638C-46A7-96B3-A476D3C59AEB}"/>
              </a:ext>
            </a:extLst>
          </p:cNvPr>
          <p:cNvSpPr/>
          <p:nvPr/>
        </p:nvSpPr>
        <p:spPr>
          <a:xfrm>
            <a:off x="9332122" y="5060731"/>
            <a:ext cx="398581" cy="387207"/>
          </a:xfrm>
          <a:prstGeom prst="rect">
            <a:avLst/>
          </a:prstGeom>
          <a:noFill/>
          <a:ln w="190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712F27-986C-4774-8AD2-839F786AFAD3}"/>
              </a:ext>
            </a:extLst>
          </p:cNvPr>
          <p:cNvSpPr txBox="1"/>
          <p:nvPr/>
        </p:nvSpPr>
        <p:spPr>
          <a:xfrm>
            <a:off x="8660460" y="5597616"/>
            <a:ext cx="1070243" cy="338554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IE0123173</a:t>
            </a:r>
            <a:endParaRPr lang="ko-KR" altLang="en-US" sz="1600" dirty="0"/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1CE95B89-E8FE-4849-94E9-ABA9BC4E8E84}"/>
              </a:ext>
            </a:extLst>
          </p:cNvPr>
          <p:cNvCxnSpPr>
            <a:cxnSpLocks/>
            <a:stCxn id="58" idx="2"/>
            <a:endCxn id="59" idx="0"/>
          </p:cNvCxnSpPr>
          <p:nvPr/>
        </p:nvCxnSpPr>
        <p:spPr>
          <a:xfrm flipH="1">
            <a:off x="9195582" y="5447938"/>
            <a:ext cx="335831" cy="149678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924299B2-185C-4DFD-A2CB-661967902033}"/>
              </a:ext>
            </a:extLst>
          </p:cNvPr>
          <p:cNvSpPr txBox="1"/>
          <p:nvPr/>
        </p:nvSpPr>
        <p:spPr>
          <a:xfrm>
            <a:off x="7250656" y="2918531"/>
            <a:ext cx="1070243" cy="338554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IE0123272</a:t>
            </a:r>
            <a:endParaRPr lang="ko-KR" altLang="en-US" sz="16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325E5F3-97FC-40F8-A9CF-50F90960A4D9}"/>
              </a:ext>
            </a:extLst>
          </p:cNvPr>
          <p:cNvSpPr txBox="1"/>
          <p:nvPr/>
        </p:nvSpPr>
        <p:spPr>
          <a:xfrm>
            <a:off x="5372658" y="2920704"/>
            <a:ext cx="1070243" cy="338554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IE0123091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8283717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표 16">
            <a:extLst>
              <a:ext uri="{FF2B5EF4-FFF2-40B4-BE49-F238E27FC236}">
                <a16:creationId xmlns:a16="http://schemas.microsoft.com/office/drawing/2014/main" id="{64AD76A6-BF97-4CAB-87A5-7B494C8277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3034829"/>
              </p:ext>
            </p:extLst>
          </p:nvPr>
        </p:nvGraphicFramePr>
        <p:xfrm>
          <a:off x="119518" y="147446"/>
          <a:ext cx="9666962" cy="63227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7171">
                  <a:extLst>
                    <a:ext uri="{9D8B030D-6E8A-4147-A177-3AD203B41FA5}">
                      <a16:colId xmlns:a16="http://schemas.microsoft.com/office/drawing/2014/main" val="3253739569"/>
                    </a:ext>
                  </a:extLst>
                </a:gridCol>
                <a:gridCol w="176589">
                  <a:extLst>
                    <a:ext uri="{9D8B030D-6E8A-4147-A177-3AD203B41FA5}">
                      <a16:colId xmlns:a16="http://schemas.microsoft.com/office/drawing/2014/main" val="825821396"/>
                    </a:ext>
                  </a:extLst>
                </a:gridCol>
                <a:gridCol w="120583">
                  <a:extLst>
                    <a:ext uri="{9D8B030D-6E8A-4147-A177-3AD203B41FA5}">
                      <a16:colId xmlns:a16="http://schemas.microsoft.com/office/drawing/2014/main" val="3171329016"/>
                    </a:ext>
                  </a:extLst>
                </a:gridCol>
                <a:gridCol w="336604">
                  <a:extLst>
                    <a:ext uri="{9D8B030D-6E8A-4147-A177-3AD203B41FA5}">
                      <a16:colId xmlns:a16="http://schemas.microsoft.com/office/drawing/2014/main" val="3172448492"/>
                    </a:ext>
                  </a:extLst>
                </a:gridCol>
                <a:gridCol w="473228">
                  <a:extLst>
                    <a:ext uri="{9D8B030D-6E8A-4147-A177-3AD203B41FA5}">
                      <a16:colId xmlns:a16="http://schemas.microsoft.com/office/drawing/2014/main" val="3116983912"/>
                    </a:ext>
                  </a:extLst>
                </a:gridCol>
                <a:gridCol w="175786">
                  <a:extLst>
                    <a:ext uri="{9D8B030D-6E8A-4147-A177-3AD203B41FA5}">
                      <a16:colId xmlns:a16="http://schemas.microsoft.com/office/drawing/2014/main" val="2867862272"/>
                    </a:ext>
                  </a:extLst>
                </a:gridCol>
                <a:gridCol w="102814">
                  <a:extLst>
                    <a:ext uri="{9D8B030D-6E8A-4147-A177-3AD203B41FA5}">
                      <a16:colId xmlns:a16="http://schemas.microsoft.com/office/drawing/2014/main" val="1953060234"/>
                    </a:ext>
                  </a:extLst>
                </a:gridCol>
                <a:gridCol w="737673">
                  <a:extLst>
                    <a:ext uri="{9D8B030D-6E8A-4147-A177-3AD203B41FA5}">
                      <a16:colId xmlns:a16="http://schemas.microsoft.com/office/drawing/2014/main" val="398629596"/>
                    </a:ext>
                  </a:extLst>
                </a:gridCol>
                <a:gridCol w="140459">
                  <a:extLst>
                    <a:ext uri="{9D8B030D-6E8A-4147-A177-3AD203B41FA5}">
                      <a16:colId xmlns:a16="http://schemas.microsoft.com/office/drawing/2014/main" val="4048553269"/>
                    </a:ext>
                  </a:extLst>
                </a:gridCol>
                <a:gridCol w="161968">
                  <a:extLst>
                    <a:ext uri="{9D8B030D-6E8A-4147-A177-3AD203B41FA5}">
                      <a16:colId xmlns:a16="http://schemas.microsoft.com/office/drawing/2014/main" val="3091127642"/>
                    </a:ext>
                  </a:extLst>
                </a:gridCol>
                <a:gridCol w="485379">
                  <a:extLst>
                    <a:ext uri="{9D8B030D-6E8A-4147-A177-3AD203B41FA5}">
                      <a16:colId xmlns:a16="http://schemas.microsoft.com/office/drawing/2014/main" val="1479794387"/>
                    </a:ext>
                  </a:extLst>
                </a:gridCol>
                <a:gridCol w="331842">
                  <a:extLst>
                    <a:ext uri="{9D8B030D-6E8A-4147-A177-3AD203B41FA5}">
                      <a16:colId xmlns:a16="http://schemas.microsoft.com/office/drawing/2014/main" val="3215269691"/>
                    </a:ext>
                  </a:extLst>
                </a:gridCol>
                <a:gridCol w="817221">
                  <a:extLst>
                    <a:ext uri="{9D8B030D-6E8A-4147-A177-3AD203B41FA5}">
                      <a16:colId xmlns:a16="http://schemas.microsoft.com/office/drawing/2014/main" val="4242642920"/>
                    </a:ext>
                  </a:extLst>
                </a:gridCol>
                <a:gridCol w="430899">
                  <a:extLst>
                    <a:ext uri="{9D8B030D-6E8A-4147-A177-3AD203B41FA5}">
                      <a16:colId xmlns:a16="http://schemas.microsoft.com/office/drawing/2014/main" val="1436993564"/>
                    </a:ext>
                  </a:extLst>
                </a:gridCol>
                <a:gridCol w="594342">
                  <a:extLst>
                    <a:ext uri="{9D8B030D-6E8A-4147-A177-3AD203B41FA5}">
                      <a16:colId xmlns:a16="http://schemas.microsoft.com/office/drawing/2014/main" val="3220654505"/>
                    </a:ext>
                  </a:extLst>
                </a:gridCol>
                <a:gridCol w="985618">
                  <a:extLst>
                    <a:ext uri="{9D8B030D-6E8A-4147-A177-3AD203B41FA5}">
                      <a16:colId xmlns:a16="http://schemas.microsoft.com/office/drawing/2014/main" val="3053073729"/>
                    </a:ext>
                  </a:extLst>
                </a:gridCol>
                <a:gridCol w="102814">
                  <a:extLst>
                    <a:ext uri="{9D8B030D-6E8A-4147-A177-3AD203B41FA5}">
                      <a16:colId xmlns:a16="http://schemas.microsoft.com/office/drawing/2014/main" val="3496862969"/>
                    </a:ext>
                  </a:extLst>
                </a:gridCol>
                <a:gridCol w="1040099">
                  <a:extLst>
                    <a:ext uri="{9D8B030D-6E8A-4147-A177-3AD203B41FA5}">
                      <a16:colId xmlns:a16="http://schemas.microsoft.com/office/drawing/2014/main" val="3448398408"/>
                    </a:ext>
                  </a:extLst>
                </a:gridCol>
                <a:gridCol w="465609">
                  <a:extLst>
                    <a:ext uri="{9D8B030D-6E8A-4147-A177-3AD203B41FA5}">
                      <a16:colId xmlns:a16="http://schemas.microsoft.com/office/drawing/2014/main" val="4087358375"/>
                    </a:ext>
                  </a:extLst>
                </a:gridCol>
                <a:gridCol w="102814">
                  <a:extLst>
                    <a:ext uri="{9D8B030D-6E8A-4147-A177-3AD203B41FA5}">
                      <a16:colId xmlns:a16="http://schemas.microsoft.com/office/drawing/2014/main" val="21403367"/>
                    </a:ext>
                  </a:extLst>
                </a:gridCol>
                <a:gridCol w="1149062">
                  <a:extLst>
                    <a:ext uri="{9D8B030D-6E8A-4147-A177-3AD203B41FA5}">
                      <a16:colId xmlns:a16="http://schemas.microsoft.com/office/drawing/2014/main" val="220410917"/>
                    </a:ext>
                  </a:extLst>
                </a:gridCol>
                <a:gridCol w="438388">
                  <a:extLst>
                    <a:ext uri="{9D8B030D-6E8A-4147-A177-3AD203B41FA5}">
                      <a16:colId xmlns:a16="http://schemas.microsoft.com/office/drawing/2014/main" val="2706650489"/>
                    </a:ext>
                  </a:extLst>
                </a:gridCol>
              </a:tblGrid>
              <a:tr h="185010">
                <a:tc gridSpan="8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9144" marB="18288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c</a:t>
                      </a:r>
                      <a:endParaRPr lang="ko-KR" altLang="en-US" sz="1000"/>
                    </a:p>
                  </a:txBody>
                  <a:tcPr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SOP NO.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9144" marB="182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9144" marB="182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Title: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9144" marB="182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G3_EUV END USER PUMP MODULE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295" marR="74295" marT="9144" marB="182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4830037"/>
                  </a:ext>
                </a:extLst>
              </a:tr>
              <a:tr h="171795"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</a:t>
                      </a:r>
                    </a:p>
                  </a:txBody>
                  <a:tcPr marL="74295" marR="74295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FF66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</a:t>
                      </a:r>
                    </a:p>
                  </a:txBody>
                  <a:tcPr marL="74295" marR="74295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en-US" altLang="ko-KR" sz="14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295" marR="74295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19"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solidFill>
                            <a:schemeClr val="tx1"/>
                          </a:solidFill>
                        </a:rPr>
                        <a:t>OP0310</a:t>
                      </a:r>
                      <a:endParaRPr lang="ko-KR" alt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2454436"/>
                  </a:ext>
                </a:extLst>
              </a:tr>
              <a:tr h="132151">
                <a:tc gridSpan="3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Ref.</a:t>
                      </a:r>
                    </a:p>
                  </a:txBody>
                  <a:tcPr marL="74295" marR="74295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en-US" altLang="ko-KR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Man.Item No.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Ser.Item No.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Qty</a:t>
                      </a: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Qty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Ref.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Man.Item No.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Ser.Item No.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</a:t>
                      </a: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Qty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3922277"/>
                  </a:ext>
                </a:extLst>
              </a:tr>
              <a:tr h="132151"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rgbClr val="FF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IE0123092</a:t>
                      </a:r>
                      <a:endParaRPr lang="ko-KR" altLang="en-US" sz="1000" kern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6MM NYLON TUBE BLACK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ISO250 TRAPPED O-RING VITON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rgbClr val="FF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rgbClr val="FF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56520841"/>
                  </a:ext>
                </a:extLst>
              </a:tr>
              <a:tr h="132151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IE0123093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4MM NYLON TUBE BLUE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ISO250 TRAPPED O-RING VITON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8856439"/>
                  </a:ext>
                </a:extLst>
              </a:tr>
              <a:tr h="132151"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E08845738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ADAPT 4MM STEM 6MM PUSHFIT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3966801"/>
                  </a:ext>
                </a:extLst>
              </a:tr>
              <a:tr h="132151"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NRE188761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UNION ELBOW </a:t>
                      </a:r>
                      <a:r>
                        <a:rPr lang="en-GB" altLang="ko-KR" sz="10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Ø6MM TUBE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3994969"/>
                  </a:ext>
                </a:extLst>
              </a:tr>
              <a:tr h="132151">
                <a:tc gridSpan="5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FF6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7911635"/>
                  </a:ext>
                </a:extLst>
              </a:tr>
              <a:tr h="4566390">
                <a:tc gridSpan="7"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Instruction:</a:t>
                      </a:r>
                    </a:p>
                    <a:p>
                      <a:pPr latinLnBrk="1"/>
                      <a:endParaRPr lang="en-US" altLang="ko-KR" sz="10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  <a:p>
                      <a:pPr latinLnBrk="1"/>
                      <a:endParaRPr lang="en-US" altLang="ko-KR" sz="10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  <a:p>
                      <a:pPr marL="228600" indent="-228600">
                        <a:buFont typeface="+mj-lt"/>
                        <a:buAutoNum type="arabicPeriod"/>
                      </a:pP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그림과 같이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SRC1 ~ FAC Module 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세 번째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N2 Back line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에 조립하세요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.</a:t>
                      </a:r>
                      <a:b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</a:br>
                      <a:r>
                        <a:rPr lang="en-GB" altLang="ko-KR" sz="1000" dirty="0">
                          <a:solidFill>
                            <a:srgbClr val="0070C0"/>
                          </a:solidFill>
                          <a:effectLst/>
                          <a:latin typeface="Calibri (본문)"/>
                          <a:ea typeface="바탕" panose="02030600000101010101" pitchFamily="18" charset="-127"/>
                        </a:rPr>
                        <a:t>(Assemble the N2 line on the </a:t>
                      </a:r>
                      <a:r>
                        <a:rPr lang="en-US" altLang="ko-KR" sz="1000" dirty="0">
                          <a:solidFill>
                            <a:srgbClr val="0070C0"/>
                          </a:solidFill>
                          <a:effectLst/>
                          <a:latin typeface="Calibri (본문)"/>
                          <a:ea typeface="바탕" panose="02030600000101010101" pitchFamily="18" charset="-127"/>
                        </a:rPr>
                        <a:t>third</a:t>
                      </a:r>
                      <a:r>
                        <a:rPr lang="en-GB" altLang="ko-KR" sz="1000" dirty="0">
                          <a:solidFill>
                            <a:srgbClr val="0070C0"/>
                          </a:solidFill>
                          <a:effectLst/>
                          <a:latin typeface="Calibri (본문)"/>
                          <a:ea typeface="바탕" panose="02030600000101010101" pitchFamily="18" charset="-127"/>
                        </a:rPr>
                        <a:t> line of N2 back line of SRC1 ~ FAC module.) 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endParaRPr lang="ko-KR" altLang="ko-KR" sz="1050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74295" marR="74295" marT="37148" marB="37148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15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6913290"/>
                  </a:ext>
                </a:extLst>
              </a:tr>
              <a:tr h="326886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Page</a:t>
                      </a:r>
                    </a:p>
                  </a:txBody>
                  <a:tcPr marL="74295" marR="74295" marT="37148" marB="37148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310</a:t>
                      </a: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b="1" dirty="0"/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Issue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01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Approved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999999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SOP TEMPLATE – SINGLE LANDSCAPE v5.doc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1874398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D68178E1-7F4F-4C18-9298-7983863B4D6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293" y="174391"/>
            <a:ext cx="824386" cy="175090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8F51EF69-8E8F-474C-9849-113F41921E93}"/>
              </a:ext>
            </a:extLst>
          </p:cNvPr>
          <p:cNvSpPr/>
          <p:nvPr/>
        </p:nvSpPr>
        <p:spPr>
          <a:xfrm>
            <a:off x="231072" y="6519446"/>
            <a:ext cx="944385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tabLst>
                <a:tab pos="2057400" algn="ctr"/>
                <a:tab pos="4114800" algn="r"/>
                <a:tab pos="2057400" algn="ctr"/>
                <a:tab pos="4414838" algn="r"/>
              </a:tabLst>
            </a:pPr>
            <a:r>
              <a:rPr lang="en-GB" altLang="ko-KR" sz="7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맑은 고딕" panose="020B0503020000020004" pitchFamily="50" charset="-127"/>
              </a:rPr>
              <a:t>Copyright © Edwards Group plc 2020</a:t>
            </a:r>
            <a:endParaRPr lang="ko-KR" altLang="ko-KR" sz="700" dirty="0">
              <a:latin typeface="Times New Roman" panose="02020603050405020304" pitchFamily="18" charset="0"/>
              <a:ea typeface="맑은 고딕" panose="020B0503020000020004" pitchFamily="50" charset="-127"/>
            </a:endParaRPr>
          </a:p>
          <a:p>
            <a:pPr algn="ctr">
              <a:tabLst>
                <a:tab pos="2057400" algn="ctr"/>
                <a:tab pos="4114800" algn="r"/>
                <a:tab pos="2057400" algn="ctr"/>
                <a:tab pos="4414838" algn="r"/>
              </a:tabLst>
            </a:pPr>
            <a:r>
              <a:rPr lang="en-GB" altLang="ko-KR" sz="7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맑은 고딕" panose="020B0503020000020004" pitchFamily="50" charset="-127"/>
              </a:rPr>
              <a:t>Company Confidential Document.  This document can only be shared with 3</a:t>
            </a:r>
            <a:r>
              <a:rPr lang="en-GB" altLang="ko-KR" sz="700" baseline="300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맑은 고딕" panose="020B0503020000020004" pitchFamily="50" charset="-127"/>
              </a:rPr>
              <a:t>rd</a:t>
            </a:r>
            <a:r>
              <a:rPr lang="en-GB" altLang="ko-KR" sz="7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맑은 고딕" panose="020B0503020000020004" pitchFamily="50" charset="-127"/>
              </a:rPr>
              <a:t> parties with the written permission of the legal department or if an NDA is in place.  If printed this document should be shredded when disposed of.</a:t>
            </a:r>
            <a:endParaRPr lang="ko-KR" altLang="ko-KR" sz="700" dirty="0">
              <a:latin typeface="Times New Roman" panose="02020603050405020304" pitchFamily="18" charset="0"/>
              <a:ea typeface="맑은 고딕" panose="020B0503020000020004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8600CB9-562D-4830-9420-16CED2C41CE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05"/>
          <a:stretch/>
        </p:blipFill>
        <p:spPr>
          <a:xfrm>
            <a:off x="1886678" y="2144783"/>
            <a:ext cx="2822360" cy="30480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4449DED3-D886-4EFF-B270-A41E3C315EA7}"/>
              </a:ext>
            </a:extLst>
          </p:cNvPr>
          <p:cNvSpPr txBox="1"/>
          <p:nvPr/>
        </p:nvSpPr>
        <p:spPr>
          <a:xfrm>
            <a:off x="1886678" y="1706714"/>
            <a:ext cx="2614301" cy="338554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SRC 1 ~ SRC 4 / EXP 1 ~ EXP 2</a:t>
            </a:r>
            <a:endParaRPr lang="ko-KR" altLang="en-US" sz="16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1B8B643-F1F5-49BE-917D-50667462D734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2264" y="1704092"/>
            <a:ext cx="1523199" cy="1256906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26656FA2-4614-44BD-A4DE-4638BFB3285E}"/>
              </a:ext>
            </a:extLst>
          </p:cNvPr>
          <p:cNvSpPr/>
          <p:nvPr/>
        </p:nvSpPr>
        <p:spPr>
          <a:xfrm>
            <a:off x="3017167" y="2594304"/>
            <a:ext cx="280691" cy="270563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98F3ACA9-1BF5-42DE-9E6F-EF6FD50FAD1E}"/>
              </a:ext>
            </a:extLst>
          </p:cNvPr>
          <p:cNvCxnSpPr>
            <a:cxnSpLocks/>
            <a:stCxn id="28" idx="3"/>
            <a:endCxn id="6" idx="1"/>
          </p:cNvCxnSpPr>
          <p:nvPr/>
        </p:nvCxnSpPr>
        <p:spPr>
          <a:xfrm flipV="1">
            <a:off x="3297858" y="2332545"/>
            <a:ext cx="2124406" cy="397041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2724B8F1-EF71-4C16-B9A2-6EA86C0A4CC5}"/>
              </a:ext>
            </a:extLst>
          </p:cNvPr>
          <p:cNvSpPr txBox="1"/>
          <p:nvPr/>
        </p:nvSpPr>
        <p:spPr>
          <a:xfrm>
            <a:off x="7197435" y="1841473"/>
            <a:ext cx="1597238" cy="584775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IE0123092 (</a:t>
            </a:r>
            <a:r>
              <a:rPr lang="ko-KR" altLang="en-US" sz="1600" dirty="0"/>
              <a:t>검정</a:t>
            </a:r>
            <a:r>
              <a:rPr lang="en-US" altLang="ko-KR" sz="1600" dirty="0"/>
              <a:t>)</a:t>
            </a:r>
          </a:p>
          <a:p>
            <a:pPr algn="ctr"/>
            <a:r>
              <a:rPr lang="en-US" altLang="ko-KR" sz="1600" dirty="0"/>
              <a:t>(580 mm)</a:t>
            </a:r>
            <a:endParaRPr lang="ko-KR" altLang="en-US" sz="1600" dirty="0"/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E620C218-1AB9-4AF2-9769-64913D2AC12B}"/>
              </a:ext>
            </a:extLst>
          </p:cNvPr>
          <p:cNvCxnSpPr>
            <a:cxnSpLocks/>
            <a:endCxn id="32" idx="1"/>
          </p:cNvCxnSpPr>
          <p:nvPr/>
        </p:nvCxnSpPr>
        <p:spPr>
          <a:xfrm flipV="1">
            <a:off x="6363310" y="2133861"/>
            <a:ext cx="834125" cy="472664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98A077E3-35A7-45AC-B81F-F5D7FD7A8EF6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2264" y="3054701"/>
            <a:ext cx="2439511" cy="2984007"/>
          </a:xfrm>
          <a:prstGeom prst="rect">
            <a:avLst/>
          </a:prstGeom>
        </p:spPr>
      </p:pic>
      <p:sp>
        <p:nvSpPr>
          <p:cNvPr id="51" name="직사각형 50">
            <a:extLst>
              <a:ext uri="{FF2B5EF4-FFF2-40B4-BE49-F238E27FC236}">
                <a16:creationId xmlns:a16="http://schemas.microsoft.com/office/drawing/2014/main" id="{439178BB-B6E5-42B0-9527-496CF2DFED3C}"/>
              </a:ext>
            </a:extLst>
          </p:cNvPr>
          <p:cNvSpPr/>
          <p:nvPr/>
        </p:nvSpPr>
        <p:spPr>
          <a:xfrm>
            <a:off x="2736476" y="3685434"/>
            <a:ext cx="561382" cy="629115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2A5CDB5D-F5A1-4459-B080-FC9550947106}"/>
              </a:ext>
            </a:extLst>
          </p:cNvPr>
          <p:cNvCxnSpPr>
            <a:cxnSpLocks/>
            <a:stCxn id="51" idx="3"/>
            <a:endCxn id="15" idx="1"/>
          </p:cNvCxnSpPr>
          <p:nvPr/>
        </p:nvCxnSpPr>
        <p:spPr>
          <a:xfrm>
            <a:off x="3297858" y="3999992"/>
            <a:ext cx="2124406" cy="546713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2162101A-B6A9-4110-BC25-F5412165F702}"/>
              </a:ext>
            </a:extLst>
          </p:cNvPr>
          <p:cNvSpPr txBox="1"/>
          <p:nvPr/>
        </p:nvSpPr>
        <p:spPr>
          <a:xfrm>
            <a:off x="7925027" y="3139563"/>
            <a:ext cx="1160991" cy="338554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NRE188761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06E4CE0-3A3B-42EE-AF69-939D27516064}"/>
              </a:ext>
            </a:extLst>
          </p:cNvPr>
          <p:cNvSpPr txBox="1"/>
          <p:nvPr/>
        </p:nvSpPr>
        <p:spPr>
          <a:xfrm>
            <a:off x="7925027" y="3633905"/>
            <a:ext cx="1597238" cy="584775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IE0123092 (</a:t>
            </a:r>
            <a:r>
              <a:rPr lang="ko-KR" altLang="en-US" sz="1600" dirty="0"/>
              <a:t>검정</a:t>
            </a:r>
            <a:r>
              <a:rPr lang="en-US" altLang="ko-KR" sz="1600" dirty="0"/>
              <a:t>)</a:t>
            </a:r>
          </a:p>
          <a:p>
            <a:pPr algn="ctr"/>
            <a:r>
              <a:rPr lang="en-US" altLang="ko-KR" sz="1600" dirty="0"/>
              <a:t>(160 mm)</a:t>
            </a:r>
            <a:endParaRPr lang="ko-KR" altLang="en-US" sz="1600" dirty="0"/>
          </a:p>
        </p:txBody>
      </p: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D13FF765-9DA4-455A-B68E-30411F4F4B43}"/>
              </a:ext>
            </a:extLst>
          </p:cNvPr>
          <p:cNvCxnSpPr>
            <a:cxnSpLocks/>
            <a:endCxn id="56" idx="1"/>
          </p:cNvCxnSpPr>
          <p:nvPr/>
        </p:nvCxnSpPr>
        <p:spPr>
          <a:xfrm>
            <a:off x="7075503" y="3633905"/>
            <a:ext cx="849524" cy="292388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CCDA8C30-C151-4FA8-B1A2-DDCE122F8197}"/>
              </a:ext>
            </a:extLst>
          </p:cNvPr>
          <p:cNvSpPr txBox="1"/>
          <p:nvPr/>
        </p:nvSpPr>
        <p:spPr>
          <a:xfrm>
            <a:off x="6480189" y="4613488"/>
            <a:ext cx="1597238" cy="830997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IE0123092 (</a:t>
            </a:r>
            <a:r>
              <a:rPr lang="ko-KR" altLang="en-US" sz="1600" dirty="0"/>
              <a:t>검정</a:t>
            </a:r>
            <a:r>
              <a:rPr lang="en-US" altLang="ko-KR" sz="1600" dirty="0"/>
              <a:t>)</a:t>
            </a:r>
          </a:p>
          <a:p>
            <a:pPr algn="ctr"/>
            <a:r>
              <a:rPr lang="en-US" altLang="ko-KR" sz="1600" dirty="0"/>
              <a:t>IE0123093 (</a:t>
            </a:r>
            <a:r>
              <a:rPr lang="ko-KR" altLang="en-US" sz="1600" dirty="0"/>
              <a:t>파랑</a:t>
            </a:r>
            <a:r>
              <a:rPr lang="en-US" altLang="ko-KR" sz="1600" dirty="0"/>
              <a:t>)</a:t>
            </a:r>
          </a:p>
          <a:p>
            <a:pPr algn="ctr"/>
            <a:r>
              <a:rPr lang="en-US" altLang="ko-KR" sz="1600" dirty="0"/>
              <a:t>(450 mm)</a:t>
            </a:r>
            <a:endParaRPr lang="ko-KR" altLang="en-US" sz="1600" dirty="0"/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80AFE5C1-1C21-4F1F-B944-044AE3B7B94C}"/>
              </a:ext>
            </a:extLst>
          </p:cNvPr>
          <p:cNvCxnSpPr>
            <a:cxnSpLocks/>
            <a:endCxn id="59" idx="1"/>
          </p:cNvCxnSpPr>
          <p:nvPr/>
        </p:nvCxnSpPr>
        <p:spPr>
          <a:xfrm flipV="1">
            <a:off x="6183863" y="5028987"/>
            <a:ext cx="296326" cy="7917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80B89A29-785B-4A7D-A83A-B73F9ECC6EDA}"/>
              </a:ext>
            </a:extLst>
          </p:cNvPr>
          <p:cNvCxnSpPr>
            <a:cxnSpLocks/>
            <a:endCxn id="59" idx="1"/>
          </p:cNvCxnSpPr>
          <p:nvPr/>
        </p:nvCxnSpPr>
        <p:spPr>
          <a:xfrm>
            <a:off x="6027938" y="4856664"/>
            <a:ext cx="452251" cy="172323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그림 34">
            <a:extLst>
              <a:ext uri="{FF2B5EF4-FFF2-40B4-BE49-F238E27FC236}">
                <a16:creationId xmlns:a16="http://schemas.microsoft.com/office/drawing/2014/main" id="{6CEC8842-10C3-4265-8358-7B3E54F97A5A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2513" y="4435955"/>
            <a:ext cx="904320" cy="1456960"/>
          </a:xfrm>
          <a:prstGeom prst="rect">
            <a:avLst/>
          </a:prstGeom>
        </p:spPr>
      </p:pic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FB484371-6BA5-48F2-8621-2330D5C9C0BF}"/>
              </a:ext>
            </a:extLst>
          </p:cNvPr>
          <p:cNvCxnSpPr>
            <a:cxnSpLocks/>
            <a:endCxn id="55" idx="1"/>
          </p:cNvCxnSpPr>
          <p:nvPr/>
        </p:nvCxnSpPr>
        <p:spPr>
          <a:xfrm flipV="1">
            <a:off x="7468639" y="3308840"/>
            <a:ext cx="456388" cy="47689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D51E73BF-FBB8-4C5C-9D73-20072FDBDBCD}"/>
              </a:ext>
            </a:extLst>
          </p:cNvPr>
          <p:cNvSpPr txBox="1"/>
          <p:nvPr/>
        </p:nvSpPr>
        <p:spPr>
          <a:xfrm>
            <a:off x="5775475" y="5691276"/>
            <a:ext cx="355351" cy="338554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rgbClr val="FF0000"/>
                </a:solidFill>
              </a:rPr>
              <a:t>A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614C0A8F-6D87-4FDB-92CC-095871825B56}"/>
              </a:ext>
            </a:extLst>
          </p:cNvPr>
          <p:cNvSpPr txBox="1"/>
          <p:nvPr/>
        </p:nvSpPr>
        <p:spPr>
          <a:xfrm>
            <a:off x="6342460" y="5691276"/>
            <a:ext cx="355351" cy="338554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rgbClr val="0070C0"/>
                </a:solidFill>
              </a:rPr>
              <a:t>B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F5896FFE-39E9-4464-866D-58EE2BE1DECD}"/>
              </a:ext>
            </a:extLst>
          </p:cNvPr>
          <p:cNvSpPr txBox="1"/>
          <p:nvPr/>
        </p:nvSpPr>
        <p:spPr>
          <a:xfrm>
            <a:off x="5775474" y="3441545"/>
            <a:ext cx="355351" cy="338554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rgbClr val="0070C0"/>
                </a:solidFill>
              </a:rPr>
              <a:t>B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2C7A2C70-9CCB-4C42-8419-C6A24F491D47}"/>
              </a:ext>
            </a:extLst>
          </p:cNvPr>
          <p:cNvSpPr txBox="1"/>
          <p:nvPr/>
        </p:nvSpPr>
        <p:spPr>
          <a:xfrm>
            <a:off x="6254063" y="4129985"/>
            <a:ext cx="355351" cy="338554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rgbClr val="FF0000"/>
                </a:solidFill>
              </a:rPr>
              <a:t>A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B81DB2F9-01A2-474A-A3AB-B6DFDACE0C4D}"/>
              </a:ext>
            </a:extLst>
          </p:cNvPr>
          <p:cNvSpPr txBox="1"/>
          <p:nvPr/>
        </p:nvSpPr>
        <p:spPr>
          <a:xfrm>
            <a:off x="1856164" y="5327887"/>
            <a:ext cx="3502747" cy="707886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검정 튜브 → </a:t>
            </a:r>
            <a:r>
              <a:rPr lang="en-US" altLang="ko-KR" sz="1000" dirty="0"/>
              <a:t>Sol valve </a:t>
            </a:r>
            <a:r>
              <a:rPr lang="ko-KR" altLang="en-US" sz="1000" dirty="0"/>
              <a:t>위 </a:t>
            </a:r>
            <a:r>
              <a:rPr lang="en-US" altLang="ko-KR" sz="1000" dirty="0"/>
              <a:t>/ 3 Way valve B port</a:t>
            </a:r>
            <a:br>
              <a:rPr lang="en-US" altLang="ko-KR" sz="1000" dirty="0"/>
            </a:br>
            <a:r>
              <a:rPr lang="ko-KR" altLang="en-US" sz="1000" dirty="0"/>
              <a:t>파랑 튜브 → </a:t>
            </a:r>
            <a:r>
              <a:rPr lang="en-US" altLang="ko-KR" sz="1000" dirty="0"/>
              <a:t>Sol valve </a:t>
            </a:r>
            <a:r>
              <a:rPr lang="ko-KR" altLang="en-US" sz="1000" dirty="0"/>
              <a:t>아래 </a:t>
            </a:r>
            <a:r>
              <a:rPr lang="en-US" altLang="ko-KR" sz="1000" dirty="0"/>
              <a:t>/ 3 Way valve A port</a:t>
            </a:r>
          </a:p>
          <a:p>
            <a:pPr algn="ctr"/>
            <a:r>
              <a:rPr lang="en-US" altLang="ko-KR" sz="1000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Black Tube → Sol valve lower hole / 3 Way valve B port</a:t>
            </a:r>
          </a:p>
          <a:p>
            <a:pPr algn="ctr"/>
            <a:r>
              <a:rPr lang="en-US" altLang="ko-KR" sz="1000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Blue Tube → Sol valve upper hole / 3 Way valve A port </a:t>
            </a:r>
          </a:p>
        </p:txBody>
      </p:sp>
      <p:pic>
        <p:nvPicPr>
          <p:cNvPr id="69" name="Picture 309">
            <a:extLst>
              <a:ext uri="{FF2B5EF4-FFF2-40B4-BE49-F238E27FC236}">
                <a16:creationId xmlns:a16="http://schemas.microsoft.com/office/drawing/2014/main" id="{6417C295-0CE6-4604-9B18-A8FD2A0D36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6833" y="1735060"/>
            <a:ext cx="394698" cy="311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603903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표 16">
            <a:extLst>
              <a:ext uri="{FF2B5EF4-FFF2-40B4-BE49-F238E27FC236}">
                <a16:creationId xmlns:a16="http://schemas.microsoft.com/office/drawing/2014/main" id="{64AD76A6-BF97-4CAB-87A5-7B494C8277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7818850"/>
              </p:ext>
            </p:extLst>
          </p:nvPr>
        </p:nvGraphicFramePr>
        <p:xfrm>
          <a:off x="119518" y="147446"/>
          <a:ext cx="9666962" cy="63333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7171">
                  <a:extLst>
                    <a:ext uri="{9D8B030D-6E8A-4147-A177-3AD203B41FA5}">
                      <a16:colId xmlns:a16="http://schemas.microsoft.com/office/drawing/2014/main" val="3253739569"/>
                    </a:ext>
                  </a:extLst>
                </a:gridCol>
                <a:gridCol w="176589">
                  <a:extLst>
                    <a:ext uri="{9D8B030D-6E8A-4147-A177-3AD203B41FA5}">
                      <a16:colId xmlns:a16="http://schemas.microsoft.com/office/drawing/2014/main" val="825821396"/>
                    </a:ext>
                  </a:extLst>
                </a:gridCol>
                <a:gridCol w="120583">
                  <a:extLst>
                    <a:ext uri="{9D8B030D-6E8A-4147-A177-3AD203B41FA5}">
                      <a16:colId xmlns:a16="http://schemas.microsoft.com/office/drawing/2014/main" val="3171329016"/>
                    </a:ext>
                  </a:extLst>
                </a:gridCol>
                <a:gridCol w="336604">
                  <a:extLst>
                    <a:ext uri="{9D8B030D-6E8A-4147-A177-3AD203B41FA5}">
                      <a16:colId xmlns:a16="http://schemas.microsoft.com/office/drawing/2014/main" val="3172448492"/>
                    </a:ext>
                  </a:extLst>
                </a:gridCol>
                <a:gridCol w="473228">
                  <a:extLst>
                    <a:ext uri="{9D8B030D-6E8A-4147-A177-3AD203B41FA5}">
                      <a16:colId xmlns:a16="http://schemas.microsoft.com/office/drawing/2014/main" val="3116983912"/>
                    </a:ext>
                  </a:extLst>
                </a:gridCol>
                <a:gridCol w="175786">
                  <a:extLst>
                    <a:ext uri="{9D8B030D-6E8A-4147-A177-3AD203B41FA5}">
                      <a16:colId xmlns:a16="http://schemas.microsoft.com/office/drawing/2014/main" val="2867862272"/>
                    </a:ext>
                  </a:extLst>
                </a:gridCol>
                <a:gridCol w="102814">
                  <a:extLst>
                    <a:ext uri="{9D8B030D-6E8A-4147-A177-3AD203B41FA5}">
                      <a16:colId xmlns:a16="http://schemas.microsoft.com/office/drawing/2014/main" val="1953060234"/>
                    </a:ext>
                  </a:extLst>
                </a:gridCol>
                <a:gridCol w="737673">
                  <a:extLst>
                    <a:ext uri="{9D8B030D-6E8A-4147-A177-3AD203B41FA5}">
                      <a16:colId xmlns:a16="http://schemas.microsoft.com/office/drawing/2014/main" val="398629596"/>
                    </a:ext>
                  </a:extLst>
                </a:gridCol>
                <a:gridCol w="140459">
                  <a:extLst>
                    <a:ext uri="{9D8B030D-6E8A-4147-A177-3AD203B41FA5}">
                      <a16:colId xmlns:a16="http://schemas.microsoft.com/office/drawing/2014/main" val="4048553269"/>
                    </a:ext>
                  </a:extLst>
                </a:gridCol>
                <a:gridCol w="161968">
                  <a:extLst>
                    <a:ext uri="{9D8B030D-6E8A-4147-A177-3AD203B41FA5}">
                      <a16:colId xmlns:a16="http://schemas.microsoft.com/office/drawing/2014/main" val="3091127642"/>
                    </a:ext>
                  </a:extLst>
                </a:gridCol>
                <a:gridCol w="485379">
                  <a:extLst>
                    <a:ext uri="{9D8B030D-6E8A-4147-A177-3AD203B41FA5}">
                      <a16:colId xmlns:a16="http://schemas.microsoft.com/office/drawing/2014/main" val="1479794387"/>
                    </a:ext>
                  </a:extLst>
                </a:gridCol>
                <a:gridCol w="331842">
                  <a:extLst>
                    <a:ext uri="{9D8B030D-6E8A-4147-A177-3AD203B41FA5}">
                      <a16:colId xmlns:a16="http://schemas.microsoft.com/office/drawing/2014/main" val="3215269691"/>
                    </a:ext>
                  </a:extLst>
                </a:gridCol>
                <a:gridCol w="817221">
                  <a:extLst>
                    <a:ext uri="{9D8B030D-6E8A-4147-A177-3AD203B41FA5}">
                      <a16:colId xmlns:a16="http://schemas.microsoft.com/office/drawing/2014/main" val="4242642920"/>
                    </a:ext>
                  </a:extLst>
                </a:gridCol>
                <a:gridCol w="430899">
                  <a:extLst>
                    <a:ext uri="{9D8B030D-6E8A-4147-A177-3AD203B41FA5}">
                      <a16:colId xmlns:a16="http://schemas.microsoft.com/office/drawing/2014/main" val="1436993564"/>
                    </a:ext>
                  </a:extLst>
                </a:gridCol>
                <a:gridCol w="594342">
                  <a:extLst>
                    <a:ext uri="{9D8B030D-6E8A-4147-A177-3AD203B41FA5}">
                      <a16:colId xmlns:a16="http://schemas.microsoft.com/office/drawing/2014/main" val="3220654505"/>
                    </a:ext>
                  </a:extLst>
                </a:gridCol>
                <a:gridCol w="985618">
                  <a:extLst>
                    <a:ext uri="{9D8B030D-6E8A-4147-A177-3AD203B41FA5}">
                      <a16:colId xmlns:a16="http://schemas.microsoft.com/office/drawing/2014/main" val="3053073729"/>
                    </a:ext>
                  </a:extLst>
                </a:gridCol>
                <a:gridCol w="102814">
                  <a:extLst>
                    <a:ext uri="{9D8B030D-6E8A-4147-A177-3AD203B41FA5}">
                      <a16:colId xmlns:a16="http://schemas.microsoft.com/office/drawing/2014/main" val="3496862969"/>
                    </a:ext>
                  </a:extLst>
                </a:gridCol>
                <a:gridCol w="1040099">
                  <a:extLst>
                    <a:ext uri="{9D8B030D-6E8A-4147-A177-3AD203B41FA5}">
                      <a16:colId xmlns:a16="http://schemas.microsoft.com/office/drawing/2014/main" val="3448398408"/>
                    </a:ext>
                  </a:extLst>
                </a:gridCol>
                <a:gridCol w="465609">
                  <a:extLst>
                    <a:ext uri="{9D8B030D-6E8A-4147-A177-3AD203B41FA5}">
                      <a16:colId xmlns:a16="http://schemas.microsoft.com/office/drawing/2014/main" val="4087358375"/>
                    </a:ext>
                  </a:extLst>
                </a:gridCol>
                <a:gridCol w="102814">
                  <a:extLst>
                    <a:ext uri="{9D8B030D-6E8A-4147-A177-3AD203B41FA5}">
                      <a16:colId xmlns:a16="http://schemas.microsoft.com/office/drawing/2014/main" val="21403367"/>
                    </a:ext>
                  </a:extLst>
                </a:gridCol>
                <a:gridCol w="1149062">
                  <a:extLst>
                    <a:ext uri="{9D8B030D-6E8A-4147-A177-3AD203B41FA5}">
                      <a16:colId xmlns:a16="http://schemas.microsoft.com/office/drawing/2014/main" val="220410917"/>
                    </a:ext>
                  </a:extLst>
                </a:gridCol>
                <a:gridCol w="438388">
                  <a:extLst>
                    <a:ext uri="{9D8B030D-6E8A-4147-A177-3AD203B41FA5}">
                      <a16:colId xmlns:a16="http://schemas.microsoft.com/office/drawing/2014/main" val="2706650489"/>
                    </a:ext>
                  </a:extLst>
                </a:gridCol>
              </a:tblGrid>
              <a:tr h="185010">
                <a:tc gridSpan="8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9144" marB="18288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c</a:t>
                      </a:r>
                      <a:endParaRPr lang="ko-KR" altLang="en-US" sz="1000"/>
                    </a:p>
                  </a:txBody>
                  <a:tcPr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SOP NO.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9144" marB="182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9144" marB="182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Title: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9144" marB="182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G3_EUV END USER PUMP MODULE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295" marR="74295" marT="9144" marB="182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4830037"/>
                  </a:ext>
                </a:extLst>
              </a:tr>
              <a:tr h="171795"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</a:t>
                      </a:r>
                    </a:p>
                  </a:txBody>
                  <a:tcPr marL="74295" marR="74295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FF66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</a:t>
                      </a:r>
                    </a:p>
                  </a:txBody>
                  <a:tcPr marL="74295" marR="74295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en-US" altLang="ko-KR" sz="14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295" marR="74295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19"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solidFill>
                            <a:schemeClr val="tx1"/>
                          </a:solidFill>
                        </a:rPr>
                        <a:t>OP0320</a:t>
                      </a:r>
                      <a:endParaRPr lang="ko-KR" alt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2454436"/>
                  </a:ext>
                </a:extLst>
              </a:tr>
              <a:tr h="132151">
                <a:tc gridSpan="3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Ref.</a:t>
                      </a:r>
                    </a:p>
                  </a:txBody>
                  <a:tcPr marL="74295" marR="74295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en-US" altLang="ko-KR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Man.Item No.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Ser.Item No.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Qty</a:t>
                      </a: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Qty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Ref.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Man.Item No.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Ser.Item No.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</a:t>
                      </a: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Qty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3922277"/>
                  </a:ext>
                </a:extLst>
              </a:tr>
              <a:tr h="132151"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IE0123145</a:t>
                      </a:r>
                      <a:endParaRPr lang="ko-KR" altLang="en-US" sz="1000" kern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6MM NYLON TUBE WHITE</a:t>
                      </a:r>
                      <a:endParaRPr lang="ko-KR" altLang="en-US" sz="1000" kern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ISO250-200 MANIFOLD TEE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rgbClr val="FF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218981309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rgbClr val="FF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WSHR NORM M6 SS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56520841"/>
                  </a:ext>
                </a:extLst>
              </a:tr>
              <a:tr h="132151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IE0123144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6MM NYLON TUBE GREEN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ISO250 TRAPPED O-RING VITON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218983509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WSHR S-COIL M6 SS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8856439"/>
                  </a:ext>
                </a:extLst>
              </a:tr>
              <a:tr h="132151"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NRE188715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S/STELL PIPR P-CLIP, 6MM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ISO250 TRAPPED O-RING VITON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218231371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SCR CAP HD M6*20 SS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3966801"/>
                  </a:ext>
                </a:extLst>
              </a:tr>
              <a:tr h="132151">
                <a:tc gridSpan="5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FF6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7911635"/>
                  </a:ext>
                </a:extLst>
              </a:tr>
              <a:tr h="4738498">
                <a:tc gridSpan="7"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Instruction:</a:t>
                      </a:r>
                    </a:p>
                    <a:p>
                      <a:pPr latinLnBrk="1"/>
                      <a:endParaRPr lang="en-US" altLang="ko-KR" sz="10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  <a:p>
                      <a:pPr latinLnBrk="1"/>
                      <a:endParaRPr lang="en-US" altLang="ko-KR" sz="10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  <a:p>
                      <a:pPr marL="228600" indent="-228600">
                        <a:buFont typeface="+mj-lt"/>
                        <a:buAutoNum type="arabicPeriod"/>
                      </a:pP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그림과 같이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SRC1 ~ FAC Module 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세 번째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N2 Back line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에 조립하세요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.</a:t>
                      </a:r>
                      <a:b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</a:br>
                      <a:r>
                        <a:rPr lang="en-GB" altLang="ko-KR" sz="1000" dirty="0">
                          <a:solidFill>
                            <a:srgbClr val="0070C0"/>
                          </a:solidFill>
                          <a:effectLst/>
                          <a:latin typeface="Calibri (본문)"/>
                          <a:ea typeface="바탕" panose="02030600000101010101" pitchFamily="18" charset="-127"/>
                        </a:rPr>
                        <a:t>(Assemble the N2 line on the </a:t>
                      </a:r>
                      <a:r>
                        <a:rPr lang="en-US" altLang="ko-KR" sz="1000" dirty="0">
                          <a:solidFill>
                            <a:srgbClr val="0070C0"/>
                          </a:solidFill>
                          <a:effectLst/>
                          <a:latin typeface="Calibri (본문)"/>
                          <a:ea typeface="바탕" panose="02030600000101010101" pitchFamily="18" charset="-127"/>
                        </a:rPr>
                        <a:t>third</a:t>
                      </a:r>
                      <a:r>
                        <a:rPr lang="en-GB" altLang="ko-KR" sz="1000" dirty="0">
                          <a:solidFill>
                            <a:srgbClr val="0070C0"/>
                          </a:solidFill>
                          <a:effectLst/>
                          <a:latin typeface="Calibri (본문)"/>
                          <a:ea typeface="바탕" panose="02030600000101010101" pitchFamily="18" charset="-127"/>
                        </a:rPr>
                        <a:t> line of N2 back line of SRC1 ~ FAC module.) 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endParaRPr lang="ko-KR" altLang="ko-KR" sz="1050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74295" marR="74295" marT="37148" marB="37148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15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6913290"/>
                  </a:ext>
                </a:extLst>
              </a:tr>
              <a:tr h="326886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Page</a:t>
                      </a:r>
                    </a:p>
                  </a:txBody>
                  <a:tcPr marL="74295" marR="74295" marT="37148" marB="37148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320</a:t>
                      </a: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b="1" dirty="0"/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Issue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01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Approved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999999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SOP TEMPLATE – SINGLE LANDSCAPE v5.doc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1874398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D68178E1-7F4F-4C18-9298-7983863B4D6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293" y="174391"/>
            <a:ext cx="824386" cy="175090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8F51EF69-8E8F-474C-9849-113F41921E93}"/>
              </a:ext>
            </a:extLst>
          </p:cNvPr>
          <p:cNvSpPr/>
          <p:nvPr/>
        </p:nvSpPr>
        <p:spPr>
          <a:xfrm>
            <a:off x="231072" y="6519446"/>
            <a:ext cx="944385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tabLst>
                <a:tab pos="2057400" algn="ctr"/>
                <a:tab pos="4114800" algn="r"/>
                <a:tab pos="2057400" algn="ctr"/>
                <a:tab pos="4414838" algn="r"/>
              </a:tabLst>
            </a:pPr>
            <a:r>
              <a:rPr lang="en-GB" altLang="ko-KR" sz="7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맑은 고딕" panose="020B0503020000020004" pitchFamily="50" charset="-127"/>
              </a:rPr>
              <a:t>Copyright © Edwards Group plc 2020</a:t>
            </a:r>
            <a:endParaRPr lang="ko-KR" altLang="ko-KR" sz="700" dirty="0">
              <a:latin typeface="Times New Roman" panose="02020603050405020304" pitchFamily="18" charset="0"/>
              <a:ea typeface="맑은 고딕" panose="020B0503020000020004" pitchFamily="50" charset="-127"/>
            </a:endParaRPr>
          </a:p>
          <a:p>
            <a:pPr algn="ctr">
              <a:tabLst>
                <a:tab pos="2057400" algn="ctr"/>
                <a:tab pos="4114800" algn="r"/>
                <a:tab pos="2057400" algn="ctr"/>
                <a:tab pos="4414838" algn="r"/>
              </a:tabLst>
            </a:pPr>
            <a:r>
              <a:rPr lang="en-GB" altLang="ko-KR" sz="7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맑은 고딕" panose="020B0503020000020004" pitchFamily="50" charset="-127"/>
              </a:rPr>
              <a:t>Company Confidential Document.  This document can only be shared with 3</a:t>
            </a:r>
            <a:r>
              <a:rPr lang="en-GB" altLang="ko-KR" sz="700" baseline="300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맑은 고딕" panose="020B0503020000020004" pitchFamily="50" charset="-127"/>
              </a:rPr>
              <a:t>rd</a:t>
            </a:r>
            <a:r>
              <a:rPr lang="en-GB" altLang="ko-KR" sz="7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맑은 고딕" panose="020B0503020000020004" pitchFamily="50" charset="-127"/>
              </a:rPr>
              <a:t> parties with the written permission of the legal department or if an NDA is in place.  If printed this document should be shredded when disposed of.</a:t>
            </a:r>
            <a:endParaRPr lang="ko-KR" altLang="ko-KR" sz="700" dirty="0">
              <a:latin typeface="Times New Roman" panose="02020603050405020304" pitchFamily="18" charset="0"/>
              <a:ea typeface="맑은 고딕" panose="020B0503020000020004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DA19458-43A5-4209-878D-88D22792BA01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9548" y="1635706"/>
            <a:ext cx="5415379" cy="351553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D0BB9C8-0AF0-4910-A213-A2FB67C276D0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1631" y="1635706"/>
            <a:ext cx="2262714" cy="2621627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BD4DD15C-5EEB-4DA3-9B39-5089FD1BAFEC}"/>
              </a:ext>
            </a:extLst>
          </p:cNvPr>
          <p:cNvSpPr/>
          <p:nvPr/>
        </p:nvSpPr>
        <p:spPr>
          <a:xfrm>
            <a:off x="5464749" y="4313670"/>
            <a:ext cx="255975" cy="463994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3FE59FA-EF0B-49FB-9D4E-3B8C3A9F7E07}"/>
              </a:ext>
            </a:extLst>
          </p:cNvPr>
          <p:cNvSpPr/>
          <p:nvPr/>
        </p:nvSpPr>
        <p:spPr>
          <a:xfrm>
            <a:off x="5710698" y="2260941"/>
            <a:ext cx="255975" cy="463994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8E18F01-9107-4A47-8341-83A0FC86419D}"/>
              </a:ext>
            </a:extLst>
          </p:cNvPr>
          <p:cNvSpPr txBox="1"/>
          <p:nvPr/>
        </p:nvSpPr>
        <p:spPr>
          <a:xfrm>
            <a:off x="5009142" y="5360837"/>
            <a:ext cx="1659085" cy="584775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IE0123144 (</a:t>
            </a:r>
            <a:r>
              <a:rPr lang="ko-KR" altLang="en-US" sz="1600" dirty="0"/>
              <a:t>초록</a:t>
            </a:r>
            <a:r>
              <a:rPr lang="en-US" altLang="ko-KR" sz="1600" dirty="0"/>
              <a:t>)</a:t>
            </a:r>
          </a:p>
          <a:p>
            <a:pPr algn="ctr"/>
            <a:r>
              <a:rPr lang="en-US" altLang="ko-KR" sz="1600" dirty="0"/>
              <a:t>(2600 / 1600 mm)</a:t>
            </a:r>
            <a:endParaRPr lang="ko-KR" altLang="en-US" sz="16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21A8E7C-C75F-4909-90B6-53E7E7D70462}"/>
              </a:ext>
            </a:extLst>
          </p:cNvPr>
          <p:cNvSpPr txBox="1"/>
          <p:nvPr/>
        </p:nvSpPr>
        <p:spPr>
          <a:xfrm>
            <a:off x="6839421" y="5360836"/>
            <a:ext cx="1659085" cy="584775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IE0123145 (</a:t>
            </a:r>
            <a:r>
              <a:rPr lang="ko-KR" altLang="en-US" sz="1600" dirty="0"/>
              <a:t>흰색</a:t>
            </a:r>
            <a:r>
              <a:rPr lang="en-US" altLang="ko-KR" sz="1600" dirty="0"/>
              <a:t>)</a:t>
            </a:r>
          </a:p>
          <a:p>
            <a:pPr algn="ctr"/>
            <a:r>
              <a:rPr lang="en-US" altLang="ko-KR" sz="1600" dirty="0"/>
              <a:t>(2600 / 1600 mm)</a:t>
            </a:r>
            <a:endParaRPr lang="ko-KR" altLang="en-US" sz="1600" dirty="0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61493A64-3F7B-47B2-A953-995E6E4BD820}"/>
              </a:ext>
            </a:extLst>
          </p:cNvPr>
          <p:cNvCxnSpPr>
            <a:cxnSpLocks/>
          </p:cNvCxnSpPr>
          <p:nvPr/>
        </p:nvCxnSpPr>
        <p:spPr>
          <a:xfrm flipH="1" flipV="1">
            <a:off x="3705686" y="3245505"/>
            <a:ext cx="724269" cy="1219962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0B0BFE43-CF2A-46DD-8CB5-5D8495E5B259}"/>
              </a:ext>
            </a:extLst>
          </p:cNvPr>
          <p:cNvCxnSpPr>
            <a:cxnSpLocks/>
          </p:cNvCxnSpPr>
          <p:nvPr/>
        </p:nvCxnSpPr>
        <p:spPr>
          <a:xfrm flipH="1" flipV="1">
            <a:off x="3564706" y="3506680"/>
            <a:ext cx="865249" cy="958787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E9208E98-4389-4539-B047-E97DF4EB5C46}"/>
              </a:ext>
            </a:extLst>
          </p:cNvPr>
          <p:cNvSpPr/>
          <p:nvPr/>
        </p:nvSpPr>
        <p:spPr>
          <a:xfrm>
            <a:off x="4881154" y="4361657"/>
            <a:ext cx="255975" cy="463994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194382C-D62D-466E-A48A-52CF7C0D9842}"/>
              </a:ext>
            </a:extLst>
          </p:cNvPr>
          <p:cNvSpPr txBox="1"/>
          <p:nvPr/>
        </p:nvSpPr>
        <p:spPr>
          <a:xfrm>
            <a:off x="2567999" y="4872317"/>
            <a:ext cx="1303978" cy="1077218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NRE188715</a:t>
            </a:r>
          </a:p>
          <a:p>
            <a:pPr algn="ctr"/>
            <a:r>
              <a:rPr lang="en-US" altLang="ko-KR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218981309</a:t>
            </a:r>
          </a:p>
          <a:p>
            <a:pPr algn="ctr"/>
            <a:r>
              <a:rPr lang="en-US" altLang="ko-KR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218983509</a:t>
            </a:r>
          </a:p>
          <a:p>
            <a:pPr algn="ctr"/>
            <a:r>
              <a:rPr lang="en-US" altLang="ko-KR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218231371</a:t>
            </a:r>
            <a:endParaRPr lang="ko-KR" altLang="en-US" sz="1600" dirty="0"/>
          </a:p>
        </p:txBody>
      </p:sp>
      <p:grpSp>
        <p:nvGrpSpPr>
          <p:cNvPr id="31" name="Group 3">
            <a:extLst>
              <a:ext uri="{FF2B5EF4-FFF2-40B4-BE49-F238E27FC236}">
                <a16:creationId xmlns:a16="http://schemas.microsoft.com/office/drawing/2014/main" id="{13B553DA-3C64-4ABC-B711-0C5EBE82CE72}"/>
              </a:ext>
            </a:extLst>
          </p:cNvPr>
          <p:cNvGrpSpPr>
            <a:grpSpLocks/>
          </p:cNvGrpSpPr>
          <p:nvPr/>
        </p:nvGrpSpPr>
        <p:grpSpPr bwMode="auto">
          <a:xfrm>
            <a:off x="2834225" y="4313670"/>
            <a:ext cx="771525" cy="512762"/>
            <a:chOff x="4310" y="6630"/>
            <a:chExt cx="1217" cy="809"/>
          </a:xfrm>
        </p:grpSpPr>
        <p:grpSp>
          <p:nvGrpSpPr>
            <p:cNvPr id="32" name="그룹 2">
              <a:extLst>
                <a:ext uri="{FF2B5EF4-FFF2-40B4-BE49-F238E27FC236}">
                  <a16:creationId xmlns:a16="http://schemas.microsoft.com/office/drawing/2014/main" id="{D79AB5FA-4B33-414B-B00E-876921A96B2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22" y="6630"/>
              <a:ext cx="775" cy="770"/>
              <a:chOff x="105480" y="0"/>
              <a:chExt cx="812647" cy="854418"/>
            </a:xfrm>
          </p:grpSpPr>
          <p:grpSp>
            <p:nvGrpSpPr>
              <p:cNvPr id="34" name="그룹 4">
                <a:extLst>
                  <a:ext uri="{FF2B5EF4-FFF2-40B4-BE49-F238E27FC236}">
                    <a16:creationId xmlns:a16="http://schemas.microsoft.com/office/drawing/2014/main" id="{6327D907-C3BA-4DFB-A952-40B6F67B2BB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05480" y="81190"/>
                <a:ext cx="812647" cy="773228"/>
                <a:chOff x="105480" y="81190"/>
                <a:chExt cx="812647" cy="773228"/>
              </a:xfrm>
            </p:grpSpPr>
            <p:sp>
              <p:nvSpPr>
                <p:cNvPr id="36" name="타원 6">
                  <a:extLst>
                    <a:ext uri="{FF2B5EF4-FFF2-40B4-BE49-F238E27FC236}">
                      <a16:creationId xmlns:a16="http://schemas.microsoft.com/office/drawing/2014/main" id="{244B62E2-73DC-4277-8EDC-6023D5560F1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105480" y="81190"/>
                  <a:ext cx="812647" cy="773228"/>
                </a:xfrm>
                <a:prstGeom prst="ellipse">
                  <a:avLst/>
                </a:prstGeom>
                <a:solidFill>
                  <a:srgbClr val="FFFFFF"/>
                </a:solidFill>
                <a:ln w="38100" algn="ctr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vert="horz" wrap="square" lIns="108000" tIns="108000" rIns="108000" bIns="108000" numCol="1" anchor="ctr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cxnSp>
              <p:nvCxnSpPr>
                <p:cNvPr id="37" name="직선 연결선 7">
                  <a:extLst>
                    <a:ext uri="{FF2B5EF4-FFF2-40B4-BE49-F238E27FC236}">
                      <a16:creationId xmlns:a16="http://schemas.microsoft.com/office/drawing/2014/main" id="{86075795-F5C0-4D9E-96A4-CF32DE916DB5}"/>
                    </a:ext>
                  </a:extLst>
                </p:cNvPr>
                <p:cNvCxnSpPr>
                  <a:cxnSpLocks noChangeShapeType="1"/>
                  <a:stCxn id="36" idx="2"/>
                  <a:endCxn id="36" idx="6"/>
                </p:cNvCxnSpPr>
                <p:nvPr/>
              </p:nvCxnSpPr>
              <p:spPr bwMode="gray">
                <a:xfrm>
                  <a:off x="105480" y="467804"/>
                  <a:ext cx="812647" cy="0"/>
                </a:xfrm>
                <a:prstGeom prst="line">
                  <a:avLst/>
                </a:prstGeom>
                <a:noFill/>
                <a:ln w="38100" algn="ctr">
                  <a:solidFill>
                    <a:srgbClr val="00000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</p:grpSp>
          <p:sp>
            <p:nvSpPr>
              <p:cNvPr id="35" name="TextBox 29">
                <a:extLst>
                  <a:ext uri="{FF2B5EF4-FFF2-40B4-BE49-F238E27FC236}">
                    <a16:creationId xmlns:a16="http://schemas.microsoft.com/office/drawing/2014/main" id="{EE8873F5-817F-4733-BDFC-2BBD86912CED}"/>
                  </a:ext>
                </a:extLst>
              </p:cNvPr>
              <p:cNvSpPr txBox="1">
                <a:spLocks noChangeArrowheads="1"/>
              </p:cNvSpPr>
              <p:nvPr/>
            </p:nvSpPr>
            <p:spPr bwMode="gray">
              <a:xfrm>
                <a:off x="208608" y="0"/>
                <a:ext cx="606026" cy="62934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ts val="400"/>
                  </a:spcBef>
                  <a:spcAft>
                    <a:spcPts val="80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ko-KR" sz="15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ea typeface="맑은 고딕" panose="020B0503020000020004" pitchFamily="50" charset="-127"/>
                  </a:rPr>
                  <a:t>T</a:t>
                </a:r>
                <a:endParaRPr kumimoji="0" lang="ko-KR" altLang="ko-KR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33" name="TextBox 25">
              <a:extLst>
                <a:ext uri="{FF2B5EF4-FFF2-40B4-BE49-F238E27FC236}">
                  <a16:creationId xmlns:a16="http://schemas.microsoft.com/office/drawing/2014/main" id="{41EDC40C-8BB8-4D39-BF57-46E35D595AE2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4310" y="6961"/>
              <a:ext cx="1217" cy="4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400"/>
                </a:spcBef>
                <a:spcAft>
                  <a:spcPts val="80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9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</a:rPr>
                <a:t>4 Nm</a:t>
              </a:r>
              <a:endPara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5CA18C7F-A4E9-48D3-BF54-1E152C3BAC0B}"/>
              </a:ext>
            </a:extLst>
          </p:cNvPr>
          <p:cNvCxnSpPr>
            <a:cxnSpLocks/>
            <a:endCxn id="19" idx="0"/>
          </p:cNvCxnSpPr>
          <p:nvPr/>
        </p:nvCxnSpPr>
        <p:spPr>
          <a:xfrm>
            <a:off x="5291091" y="4673150"/>
            <a:ext cx="547594" cy="687687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EC98E5B1-79A6-4531-9B54-9DA30C407C0B}"/>
              </a:ext>
            </a:extLst>
          </p:cNvPr>
          <p:cNvCxnSpPr>
            <a:cxnSpLocks/>
            <a:endCxn id="22" idx="0"/>
          </p:cNvCxnSpPr>
          <p:nvPr/>
        </p:nvCxnSpPr>
        <p:spPr>
          <a:xfrm>
            <a:off x="5362113" y="4523465"/>
            <a:ext cx="2306851" cy="837371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309">
            <a:extLst>
              <a:ext uri="{FF2B5EF4-FFF2-40B4-BE49-F238E27FC236}">
                <a16:creationId xmlns:a16="http://schemas.microsoft.com/office/drawing/2014/main" id="{C73C6E99-B811-4E01-891C-CC57263D35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0030" y="5634380"/>
            <a:ext cx="394698" cy="311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058512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표 16">
            <a:extLst>
              <a:ext uri="{FF2B5EF4-FFF2-40B4-BE49-F238E27FC236}">
                <a16:creationId xmlns:a16="http://schemas.microsoft.com/office/drawing/2014/main" id="{64AD76A6-BF97-4CAB-87A5-7B494C8277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2450614"/>
              </p:ext>
            </p:extLst>
          </p:nvPr>
        </p:nvGraphicFramePr>
        <p:xfrm>
          <a:off x="119518" y="147446"/>
          <a:ext cx="9666962" cy="63333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7171">
                  <a:extLst>
                    <a:ext uri="{9D8B030D-6E8A-4147-A177-3AD203B41FA5}">
                      <a16:colId xmlns:a16="http://schemas.microsoft.com/office/drawing/2014/main" val="3253739569"/>
                    </a:ext>
                  </a:extLst>
                </a:gridCol>
                <a:gridCol w="176589">
                  <a:extLst>
                    <a:ext uri="{9D8B030D-6E8A-4147-A177-3AD203B41FA5}">
                      <a16:colId xmlns:a16="http://schemas.microsoft.com/office/drawing/2014/main" val="825821396"/>
                    </a:ext>
                  </a:extLst>
                </a:gridCol>
                <a:gridCol w="120583">
                  <a:extLst>
                    <a:ext uri="{9D8B030D-6E8A-4147-A177-3AD203B41FA5}">
                      <a16:colId xmlns:a16="http://schemas.microsoft.com/office/drawing/2014/main" val="3171329016"/>
                    </a:ext>
                  </a:extLst>
                </a:gridCol>
                <a:gridCol w="336604">
                  <a:extLst>
                    <a:ext uri="{9D8B030D-6E8A-4147-A177-3AD203B41FA5}">
                      <a16:colId xmlns:a16="http://schemas.microsoft.com/office/drawing/2014/main" val="3172448492"/>
                    </a:ext>
                  </a:extLst>
                </a:gridCol>
                <a:gridCol w="473228">
                  <a:extLst>
                    <a:ext uri="{9D8B030D-6E8A-4147-A177-3AD203B41FA5}">
                      <a16:colId xmlns:a16="http://schemas.microsoft.com/office/drawing/2014/main" val="3116983912"/>
                    </a:ext>
                  </a:extLst>
                </a:gridCol>
                <a:gridCol w="175786">
                  <a:extLst>
                    <a:ext uri="{9D8B030D-6E8A-4147-A177-3AD203B41FA5}">
                      <a16:colId xmlns:a16="http://schemas.microsoft.com/office/drawing/2014/main" val="2867862272"/>
                    </a:ext>
                  </a:extLst>
                </a:gridCol>
                <a:gridCol w="102814">
                  <a:extLst>
                    <a:ext uri="{9D8B030D-6E8A-4147-A177-3AD203B41FA5}">
                      <a16:colId xmlns:a16="http://schemas.microsoft.com/office/drawing/2014/main" val="1953060234"/>
                    </a:ext>
                  </a:extLst>
                </a:gridCol>
                <a:gridCol w="737673">
                  <a:extLst>
                    <a:ext uri="{9D8B030D-6E8A-4147-A177-3AD203B41FA5}">
                      <a16:colId xmlns:a16="http://schemas.microsoft.com/office/drawing/2014/main" val="398629596"/>
                    </a:ext>
                  </a:extLst>
                </a:gridCol>
                <a:gridCol w="140459">
                  <a:extLst>
                    <a:ext uri="{9D8B030D-6E8A-4147-A177-3AD203B41FA5}">
                      <a16:colId xmlns:a16="http://schemas.microsoft.com/office/drawing/2014/main" val="4048553269"/>
                    </a:ext>
                  </a:extLst>
                </a:gridCol>
                <a:gridCol w="161968">
                  <a:extLst>
                    <a:ext uri="{9D8B030D-6E8A-4147-A177-3AD203B41FA5}">
                      <a16:colId xmlns:a16="http://schemas.microsoft.com/office/drawing/2014/main" val="3091127642"/>
                    </a:ext>
                  </a:extLst>
                </a:gridCol>
                <a:gridCol w="485379">
                  <a:extLst>
                    <a:ext uri="{9D8B030D-6E8A-4147-A177-3AD203B41FA5}">
                      <a16:colId xmlns:a16="http://schemas.microsoft.com/office/drawing/2014/main" val="1479794387"/>
                    </a:ext>
                  </a:extLst>
                </a:gridCol>
                <a:gridCol w="331842">
                  <a:extLst>
                    <a:ext uri="{9D8B030D-6E8A-4147-A177-3AD203B41FA5}">
                      <a16:colId xmlns:a16="http://schemas.microsoft.com/office/drawing/2014/main" val="3215269691"/>
                    </a:ext>
                  </a:extLst>
                </a:gridCol>
                <a:gridCol w="817221">
                  <a:extLst>
                    <a:ext uri="{9D8B030D-6E8A-4147-A177-3AD203B41FA5}">
                      <a16:colId xmlns:a16="http://schemas.microsoft.com/office/drawing/2014/main" val="4242642920"/>
                    </a:ext>
                  </a:extLst>
                </a:gridCol>
                <a:gridCol w="430899">
                  <a:extLst>
                    <a:ext uri="{9D8B030D-6E8A-4147-A177-3AD203B41FA5}">
                      <a16:colId xmlns:a16="http://schemas.microsoft.com/office/drawing/2014/main" val="1436993564"/>
                    </a:ext>
                  </a:extLst>
                </a:gridCol>
                <a:gridCol w="594342">
                  <a:extLst>
                    <a:ext uri="{9D8B030D-6E8A-4147-A177-3AD203B41FA5}">
                      <a16:colId xmlns:a16="http://schemas.microsoft.com/office/drawing/2014/main" val="3220654505"/>
                    </a:ext>
                  </a:extLst>
                </a:gridCol>
                <a:gridCol w="985618">
                  <a:extLst>
                    <a:ext uri="{9D8B030D-6E8A-4147-A177-3AD203B41FA5}">
                      <a16:colId xmlns:a16="http://schemas.microsoft.com/office/drawing/2014/main" val="3053073729"/>
                    </a:ext>
                  </a:extLst>
                </a:gridCol>
                <a:gridCol w="102814">
                  <a:extLst>
                    <a:ext uri="{9D8B030D-6E8A-4147-A177-3AD203B41FA5}">
                      <a16:colId xmlns:a16="http://schemas.microsoft.com/office/drawing/2014/main" val="3496862969"/>
                    </a:ext>
                  </a:extLst>
                </a:gridCol>
                <a:gridCol w="1040099">
                  <a:extLst>
                    <a:ext uri="{9D8B030D-6E8A-4147-A177-3AD203B41FA5}">
                      <a16:colId xmlns:a16="http://schemas.microsoft.com/office/drawing/2014/main" val="3448398408"/>
                    </a:ext>
                  </a:extLst>
                </a:gridCol>
                <a:gridCol w="465609">
                  <a:extLst>
                    <a:ext uri="{9D8B030D-6E8A-4147-A177-3AD203B41FA5}">
                      <a16:colId xmlns:a16="http://schemas.microsoft.com/office/drawing/2014/main" val="4087358375"/>
                    </a:ext>
                  </a:extLst>
                </a:gridCol>
                <a:gridCol w="102814">
                  <a:extLst>
                    <a:ext uri="{9D8B030D-6E8A-4147-A177-3AD203B41FA5}">
                      <a16:colId xmlns:a16="http://schemas.microsoft.com/office/drawing/2014/main" val="21403367"/>
                    </a:ext>
                  </a:extLst>
                </a:gridCol>
                <a:gridCol w="1149062">
                  <a:extLst>
                    <a:ext uri="{9D8B030D-6E8A-4147-A177-3AD203B41FA5}">
                      <a16:colId xmlns:a16="http://schemas.microsoft.com/office/drawing/2014/main" val="220410917"/>
                    </a:ext>
                  </a:extLst>
                </a:gridCol>
                <a:gridCol w="438388">
                  <a:extLst>
                    <a:ext uri="{9D8B030D-6E8A-4147-A177-3AD203B41FA5}">
                      <a16:colId xmlns:a16="http://schemas.microsoft.com/office/drawing/2014/main" val="2706650489"/>
                    </a:ext>
                  </a:extLst>
                </a:gridCol>
              </a:tblGrid>
              <a:tr h="185010">
                <a:tc gridSpan="8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9144" marB="18288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c</a:t>
                      </a:r>
                      <a:endParaRPr lang="ko-KR" altLang="en-US" sz="1000"/>
                    </a:p>
                  </a:txBody>
                  <a:tcPr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SOP NO.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9144" marB="182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9144" marB="182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Title: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9144" marB="182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G3_EUV END USER PUMP MODULE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295" marR="74295" marT="9144" marB="182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4830037"/>
                  </a:ext>
                </a:extLst>
              </a:tr>
              <a:tr h="171795"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</a:t>
                      </a:r>
                    </a:p>
                  </a:txBody>
                  <a:tcPr marL="74295" marR="74295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FF66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</a:t>
                      </a:r>
                    </a:p>
                  </a:txBody>
                  <a:tcPr marL="74295" marR="74295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en-US" altLang="ko-KR" sz="14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295" marR="74295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19"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solidFill>
                            <a:schemeClr val="tx1"/>
                          </a:solidFill>
                        </a:rPr>
                        <a:t>OP0330</a:t>
                      </a:r>
                      <a:endParaRPr lang="ko-KR" alt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2454436"/>
                  </a:ext>
                </a:extLst>
              </a:tr>
              <a:tr h="132151">
                <a:tc gridSpan="3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Ref.</a:t>
                      </a:r>
                    </a:p>
                  </a:txBody>
                  <a:tcPr marL="74295" marR="74295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en-US" altLang="ko-KR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Man.Item No.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Ser.Item No.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Qty</a:t>
                      </a: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Qty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Ref.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Man.Item No.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Ser.Item No.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</a:t>
                      </a: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Qty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3922277"/>
                  </a:ext>
                </a:extLst>
              </a:tr>
              <a:tr h="132151"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IE0113142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GUIDE RAIL SUPPORT FRAME ASSY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ISO250 TRAPPED O-RING VITON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rgbClr val="FF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218231172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rgbClr val="FF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SCR CAP HD M6*25 SS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56520841"/>
                  </a:ext>
                </a:extLst>
              </a:tr>
              <a:tr h="132151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IE0113100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GUIDE RAIL SUPPORT FRAME ASSY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ISO250 TRAPPED O-RING VITON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218983509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WSHR S-COIL M6 SS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8856439"/>
                  </a:ext>
                </a:extLst>
              </a:tr>
              <a:tr h="132151"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ISO250 TRAPPED O-RING VITON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218980611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WSHR M6*25 OD MS NI PL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3966801"/>
                  </a:ext>
                </a:extLst>
              </a:tr>
              <a:tr h="132151">
                <a:tc gridSpan="5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FF6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7911635"/>
                  </a:ext>
                </a:extLst>
              </a:tr>
              <a:tr h="4738498">
                <a:tc gridSpan="7"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Instruction:</a:t>
                      </a:r>
                    </a:p>
                    <a:p>
                      <a:pPr latinLnBrk="1"/>
                      <a:endParaRPr lang="en-US" altLang="ko-KR" sz="10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  <a:p>
                      <a:pPr latinLnBrk="1"/>
                      <a:endParaRPr lang="en-US" altLang="ko-KR" sz="10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  <a:p>
                      <a:pPr marL="228600" indent="-228600">
                        <a:buFont typeface="+mj-lt"/>
                        <a:buAutoNum type="arabicPeriod"/>
                      </a:pP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그림과 같이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SRC1 ~ FAC Module 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세 번째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N2 Back line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에 조립하세요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.</a:t>
                      </a:r>
                      <a:b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</a:br>
                      <a:r>
                        <a:rPr lang="en-GB" altLang="ko-KR" sz="1000" dirty="0">
                          <a:solidFill>
                            <a:srgbClr val="0070C0"/>
                          </a:solidFill>
                          <a:effectLst/>
                          <a:latin typeface="Calibri (본문)"/>
                          <a:ea typeface="바탕" panose="02030600000101010101" pitchFamily="18" charset="-127"/>
                        </a:rPr>
                        <a:t>(Assemble the N2 line on the </a:t>
                      </a:r>
                      <a:r>
                        <a:rPr lang="en-US" altLang="ko-KR" sz="1000" dirty="0">
                          <a:solidFill>
                            <a:srgbClr val="0070C0"/>
                          </a:solidFill>
                          <a:effectLst/>
                          <a:latin typeface="Calibri (본문)"/>
                          <a:ea typeface="바탕" panose="02030600000101010101" pitchFamily="18" charset="-127"/>
                        </a:rPr>
                        <a:t>third</a:t>
                      </a:r>
                      <a:r>
                        <a:rPr lang="en-GB" altLang="ko-KR" sz="1000" dirty="0">
                          <a:solidFill>
                            <a:srgbClr val="0070C0"/>
                          </a:solidFill>
                          <a:effectLst/>
                          <a:latin typeface="Calibri (본문)"/>
                          <a:ea typeface="바탕" panose="02030600000101010101" pitchFamily="18" charset="-127"/>
                        </a:rPr>
                        <a:t> line of N2 back line of SRC1 ~ FAC module.) 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endParaRPr lang="ko-KR" altLang="ko-KR" sz="1050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74295" marR="74295" marT="37148" marB="37148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15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6913290"/>
                  </a:ext>
                </a:extLst>
              </a:tr>
              <a:tr h="326886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Page</a:t>
                      </a:r>
                    </a:p>
                  </a:txBody>
                  <a:tcPr marL="74295" marR="74295" marT="37148" marB="37148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330</a:t>
                      </a: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b="1" dirty="0"/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Issue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01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Approved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999999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SOP TEMPLATE – SINGLE LANDSCAPE v5.doc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1874398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D68178E1-7F4F-4C18-9298-7983863B4D6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293" y="174391"/>
            <a:ext cx="824386" cy="175090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8F51EF69-8E8F-474C-9849-113F41921E93}"/>
              </a:ext>
            </a:extLst>
          </p:cNvPr>
          <p:cNvSpPr/>
          <p:nvPr/>
        </p:nvSpPr>
        <p:spPr>
          <a:xfrm>
            <a:off x="231072" y="6519446"/>
            <a:ext cx="944385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tabLst>
                <a:tab pos="2057400" algn="ctr"/>
                <a:tab pos="4114800" algn="r"/>
                <a:tab pos="2057400" algn="ctr"/>
                <a:tab pos="4414838" algn="r"/>
              </a:tabLst>
            </a:pPr>
            <a:r>
              <a:rPr lang="en-GB" altLang="ko-KR" sz="7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맑은 고딕" panose="020B0503020000020004" pitchFamily="50" charset="-127"/>
              </a:rPr>
              <a:t>Copyright © Edwards Group plc 2020</a:t>
            </a:r>
            <a:endParaRPr lang="ko-KR" altLang="ko-KR" sz="700" dirty="0">
              <a:latin typeface="Times New Roman" panose="02020603050405020304" pitchFamily="18" charset="0"/>
              <a:ea typeface="맑은 고딕" panose="020B0503020000020004" pitchFamily="50" charset="-127"/>
            </a:endParaRPr>
          </a:p>
          <a:p>
            <a:pPr algn="ctr">
              <a:tabLst>
                <a:tab pos="2057400" algn="ctr"/>
                <a:tab pos="4114800" algn="r"/>
                <a:tab pos="2057400" algn="ctr"/>
                <a:tab pos="4414838" algn="r"/>
              </a:tabLst>
            </a:pPr>
            <a:r>
              <a:rPr lang="en-GB" altLang="ko-KR" sz="7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맑은 고딕" panose="020B0503020000020004" pitchFamily="50" charset="-127"/>
              </a:rPr>
              <a:t>Company Confidential Document.  This document can only be shared with 3</a:t>
            </a:r>
            <a:r>
              <a:rPr lang="en-GB" altLang="ko-KR" sz="700" baseline="300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맑은 고딕" panose="020B0503020000020004" pitchFamily="50" charset="-127"/>
              </a:rPr>
              <a:t>rd</a:t>
            </a:r>
            <a:r>
              <a:rPr lang="en-GB" altLang="ko-KR" sz="7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맑은 고딕" panose="020B0503020000020004" pitchFamily="50" charset="-127"/>
              </a:rPr>
              <a:t> parties with the written permission of the legal department or if an NDA is in place.  If printed this document should be shredded when disposed of.</a:t>
            </a:r>
            <a:endParaRPr lang="ko-KR" altLang="ko-KR" sz="700" dirty="0">
              <a:latin typeface="Times New Roman" panose="02020603050405020304" pitchFamily="18" charset="0"/>
              <a:ea typeface="맑은 고딕" panose="020B0503020000020004" pitchFamily="50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7C13CFC8-8E17-4262-BE0E-8BD1868BE82A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1371" y="1485546"/>
            <a:ext cx="6748652" cy="182525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A299EE2-9A48-426C-ABA3-520841954C00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1371" y="3376085"/>
            <a:ext cx="2846170" cy="265185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7416435-FBE2-46A8-94A8-1B0A05E1790E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5697" y="3676822"/>
            <a:ext cx="3240719" cy="2050378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9C92F1B1-CA7C-4707-A325-6A94855B8E88}"/>
              </a:ext>
            </a:extLst>
          </p:cNvPr>
          <p:cNvSpPr/>
          <p:nvPr/>
        </p:nvSpPr>
        <p:spPr>
          <a:xfrm>
            <a:off x="1961371" y="1961964"/>
            <a:ext cx="835095" cy="347707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D9ADBC2-2253-4DF0-86FE-1D68F67BB577}"/>
              </a:ext>
            </a:extLst>
          </p:cNvPr>
          <p:cNvSpPr/>
          <p:nvPr/>
        </p:nvSpPr>
        <p:spPr>
          <a:xfrm>
            <a:off x="3089428" y="5061736"/>
            <a:ext cx="614920" cy="347707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7EB42BE-F5FA-495B-BD81-1AFF78CBE91A}"/>
              </a:ext>
            </a:extLst>
          </p:cNvPr>
          <p:cNvSpPr/>
          <p:nvPr/>
        </p:nvSpPr>
        <p:spPr>
          <a:xfrm>
            <a:off x="5539664" y="4153019"/>
            <a:ext cx="861134" cy="569901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589C4D88-B66B-4E9F-A052-DBBAEE977804}"/>
              </a:ext>
            </a:extLst>
          </p:cNvPr>
          <p:cNvCxnSpPr>
            <a:cxnSpLocks/>
            <a:stCxn id="24" idx="2"/>
            <a:endCxn id="26" idx="0"/>
          </p:cNvCxnSpPr>
          <p:nvPr/>
        </p:nvCxnSpPr>
        <p:spPr>
          <a:xfrm>
            <a:off x="2378919" y="2309671"/>
            <a:ext cx="1017969" cy="2752065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6465E175-CEC4-47BE-8EBF-6FCA56752367}"/>
              </a:ext>
            </a:extLst>
          </p:cNvPr>
          <p:cNvCxnSpPr>
            <a:cxnSpLocks/>
            <a:stCxn id="26" idx="3"/>
            <a:endCxn id="27" idx="1"/>
          </p:cNvCxnSpPr>
          <p:nvPr/>
        </p:nvCxnSpPr>
        <p:spPr>
          <a:xfrm flipV="1">
            <a:off x="3704348" y="4437970"/>
            <a:ext cx="1835316" cy="79762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Group 3">
            <a:extLst>
              <a:ext uri="{FF2B5EF4-FFF2-40B4-BE49-F238E27FC236}">
                <a16:creationId xmlns:a16="http://schemas.microsoft.com/office/drawing/2014/main" id="{1D1E2CF4-F5E0-4D4D-AA39-FDB1E7C36436}"/>
              </a:ext>
            </a:extLst>
          </p:cNvPr>
          <p:cNvGrpSpPr>
            <a:grpSpLocks/>
          </p:cNvGrpSpPr>
          <p:nvPr/>
        </p:nvGrpSpPr>
        <p:grpSpPr bwMode="auto">
          <a:xfrm>
            <a:off x="5584468" y="4896681"/>
            <a:ext cx="771525" cy="512762"/>
            <a:chOff x="4310" y="6630"/>
            <a:chExt cx="1217" cy="809"/>
          </a:xfrm>
        </p:grpSpPr>
        <p:grpSp>
          <p:nvGrpSpPr>
            <p:cNvPr id="40" name="그룹 2">
              <a:extLst>
                <a:ext uri="{FF2B5EF4-FFF2-40B4-BE49-F238E27FC236}">
                  <a16:creationId xmlns:a16="http://schemas.microsoft.com/office/drawing/2014/main" id="{5090FBA6-3022-42B5-A24D-E5439CF8681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22" y="6630"/>
              <a:ext cx="775" cy="770"/>
              <a:chOff x="105480" y="0"/>
              <a:chExt cx="812647" cy="854418"/>
            </a:xfrm>
          </p:grpSpPr>
          <p:grpSp>
            <p:nvGrpSpPr>
              <p:cNvPr id="42" name="그룹 4">
                <a:extLst>
                  <a:ext uri="{FF2B5EF4-FFF2-40B4-BE49-F238E27FC236}">
                    <a16:creationId xmlns:a16="http://schemas.microsoft.com/office/drawing/2014/main" id="{69CFB3D2-9852-40A3-8526-BD818E09ADF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05480" y="81190"/>
                <a:ext cx="812647" cy="773228"/>
                <a:chOff x="105480" y="81190"/>
                <a:chExt cx="812647" cy="773228"/>
              </a:xfrm>
            </p:grpSpPr>
            <p:sp>
              <p:nvSpPr>
                <p:cNvPr id="44" name="타원 6">
                  <a:extLst>
                    <a:ext uri="{FF2B5EF4-FFF2-40B4-BE49-F238E27FC236}">
                      <a16:creationId xmlns:a16="http://schemas.microsoft.com/office/drawing/2014/main" id="{CA2A6797-5FCA-4391-A7E7-7430037627A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105480" y="81190"/>
                  <a:ext cx="812647" cy="773228"/>
                </a:xfrm>
                <a:prstGeom prst="ellipse">
                  <a:avLst/>
                </a:prstGeom>
                <a:solidFill>
                  <a:srgbClr val="FFFFFF"/>
                </a:solidFill>
                <a:ln w="38100" algn="ctr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vert="horz" wrap="square" lIns="108000" tIns="108000" rIns="108000" bIns="108000" numCol="1" anchor="ctr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cxnSp>
              <p:nvCxnSpPr>
                <p:cNvPr id="45" name="직선 연결선 7">
                  <a:extLst>
                    <a:ext uri="{FF2B5EF4-FFF2-40B4-BE49-F238E27FC236}">
                      <a16:creationId xmlns:a16="http://schemas.microsoft.com/office/drawing/2014/main" id="{1DB19B54-3DE4-4C86-84D6-A56BD673DFEB}"/>
                    </a:ext>
                  </a:extLst>
                </p:cNvPr>
                <p:cNvCxnSpPr>
                  <a:cxnSpLocks noChangeShapeType="1"/>
                  <a:stCxn id="44" idx="2"/>
                  <a:endCxn id="44" idx="6"/>
                </p:cNvCxnSpPr>
                <p:nvPr/>
              </p:nvCxnSpPr>
              <p:spPr bwMode="gray">
                <a:xfrm>
                  <a:off x="105480" y="467804"/>
                  <a:ext cx="812647" cy="0"/>
                </a:xfrm>
                <a:prstGeom prst="line">
                  <a:avLst/>
                </a:prstGeom>
                <a:noFill/>
                <a:ln w="38100" algn="ctr">
                  <a:solidFill>
                    <a:srgbClr val="00000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</p:grpSp>
          <p:sp>
            <p:nvSpPr>
              <p:cNvPr id="43" name="TextBox 29">
                <a:extLst>
                  <a:ext uri="{FF2B5EF4-FFF2-40B4-BE49-F238E27FC236}">
                    <a16:creationId xmlns:a16="http://schemas.microsoft.com/office/drawing/2014/main" id="{ED227064-120F-413F-84AC-8D515C927B78}"/>
                  </a:ext>
                </a:extLst>
              </p:cNvPr>
              <p:cNvSpPr txBox="1">
                <a:spLocks noChangeArrowheads="1"/>
              </p:cNvSpPr>
              <p:nvPr/>
            </p:nvSpPr>
            <p:spPr bwMode="gray">
              <a:xfrm>
                <a:off x="208608" y="0"/>
                <a:ext cx="606026" cy="62934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ts val="400"/>
                  </a:spcBef>
                  <a:spcAft>
                    <a:spcPts val="80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ko-KR" sz="1500" b="1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ea typeface="맑은 고딕" panose="020B0503020000020004" pitchFamily="50" charset="-127"/>
                  </a:rPr>
                  <a:t>T</a:t>
                </a:r>
                <a:endParaRPr kumimoji="0" lang="ko-KR" altLang="ko-KR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41" name="TextBox 25">
              <a:extLst>
                <a:ext uri="{FF2B5EF4-FFF2-40B4-BE49-F238E27FC236}">
                  <a16:creationId xmlns:a16="http://schemas.microsoft.com/office/drawing/2014/main" id="{169C30E8-7B0E-497A-B8A1-9FCF793F3DA5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4310" y="6961"/>
              <a:ext cx="1217" cy="4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400"/>
                </a:spcBef>
                <a:spcAft>
                  <a:spcPts val="80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90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</a:rPr>
                <a:t>4 Nm</a:t>
              </a:r>
              <a:endPara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511977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표 16">
            <a:extLst>
              <a:ext uri="{FF2B5EF4-FFF2-40B4-BE49-F238E27FC236}">
                <a16:creationId xmlns:a16="http://schemas.microsoft.com/office/drawing/2014/main" id="{64AD76A6-BF97-4CAB-87A5-7B494C8277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0995378"/>
              </p:ext>
            </p:extLst>
          </p:nvPr>
        </p:nvGraphicFramePr>
        <p:xfrm>
          <a:off x="119518" y="147446"/>
          <a:ext cx="9666962" cy="63333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7171">
                  <a:extLst>
                    <a:ext uri="{9D8B030D-6E8A-4147-A177-3AD203B41FA5}">
                      <a16:colId xmlns:a16="http://schemas.microsoft.com/office/drawing/2014/main" val="3253739569"/>
                    </a:ext>
                  </a:extLst>
                </a:gridCol>
                <a:gridCol w="176589">
                  <a:extLst>
                    <a:ext uri="{9D8B030D-6E8A-4147-A177-3AD203B41FA5}">
                      <a16:colId xmlns:a16="http://schemas.microsoft.com/office/drawing/2014/main" val="825821396"/>
                    </a:ext>
                  </a:extLst>
                </a:gridCol>
                <a:gridCol w="120583">
                  <a:extLst>
                    <a:ext uri="{9D8B030D-6E8A-4147-A177-3AD203B41FA5}">
                      <a16:colId xmlns:a16="http://schemas.microsoft.com/office/drawing/2014/main" val="3171329016"/>
                    </a:ext>
                  </a:extLst>
                </a:gridCol>
                <a:gridCol w="336604">
                  <a:extLst>
                    <a:ext uri="{9D8B030D-6E8A-4147-A177-3AD203B41FA5}">
                      <a16:colId xmlns:a16="http://schemas.microsoft.com/office/drawing/2014/main" val="3172448492"/>
                    </a:ext>
                  </a:extLst>
                </a:gridCol>
                <a:gridCol w="473228">
                  <a:extLst>
                    <a:ext uri="{9D8B030D-6E8A-4147-A177-3AD203B41FA5}">
                      <a16:colId xmlns:a16="http://schemas.microsoft.com/office/drawing/2014/main" val="3116983912"/>
                    </a:ext>
                  </a:extLst>
                </a:gridCol>
                <a:gridCol w="175786">
                  <a:extLst>
                    <a:ext uri="{9D8B030D-6E8A-4147-A177-3AD203B41FA5}">
                      <a16:colId xmlns:a16="http://schemas.microsoft.com/office/drawing/2014/main" val="2867862272"/>
                    </a:ext>
                  </a:extLst>
                </a:gridCol>
                <a:gridCol w="102814">
                  <a:extLst>
                    <a:ext uri="{9D8B030D-6E8A-4147-A177-3AD203B41FA5}">
                      <a16:colId xmlns:a16="http://schemas.microsoft.com/office/drawing/2014/main" val="1953060234"/>
                    </a:ext>
                  </a:extLst>
                </a:gridCol>
                <a:gridCol w="737673">
                  <a:extLst>
                    <a:ext uri="{9D8B030D-6E8A-4147-A177-3AD203B41FA5}">
                      <a16:colId xmlns:a16="http://schemas.microsoft.com/office/drawing/2014/main" val="398629596"/>
                    </a:ext>
                  </a:extLst>
                </a:gridCol>
                <a:gridCol w="140459">
                  <a:extLst>
                    <a:ext uri="{9D8B030D-6E8A-4147-A177-3AD203B41FA5}">
                      <a16:colId xmlns:a16="http://schemas.microsoft.com/office/drawing/2014/main" val="4048553269"/>
                    </a:ext>
                  </a:extLst>
                </a:gridCol>
                <a:gridCol w="161968">
                  <a:extLst>
                    <a:ext uri="{9D8B030D-6E8A-4147-A177-3AD203B41FA5}">
                      <a16:colId xmlns:a16="http://schemas.microsoft.com/office/drawing/2014/main" val="3091127642"/>
                    </a:ext>
                  </a:extLst>
                </a:gridCol>
                <a:gridCol w="485379">
                  <a:extLst>
                    <a:ext uri="{9D8B030D-6E8A-4147-A177-3AD203B41FA5}">
                      <a16:colId xmlns:a16="http://schemas.microsoft.com/office/drawing/2014/main" val="1479794387"/>
                    </a:ext>
                  </a:extLst>
                </a:gridCol>
                <a:gridCol w="331842">
                  <a:extLst>
                    <a:ext uri="{9D8B030D-6E8A-4147-A177-3AD203B41FA5}">
                      <a16:colId xmlns:a16="http://schemas.microsoft.com/office/drawing/2014/main" val="3215269691"/>
                    </a:ext>
                  </a:extLst>
                </a:gridCol>
                <a:gridCol w="817221">
                  <a:extLst>
                    <a:ext uri="{9D8B030D-6E8A-4147-A177-3AD203B41FA5}">
                      <a16:colId xmlns:a16="http://schemas.microsoft.com/office/drawing/2014/main" val="4242642920"/>
                    </a:ext>
                  </a:extLst>
                </a:gridCol>
                <a:gridCol w="430899">
                  <a:extLst>
                    <a:ext uri="{9D8B030D-6E8A-4147-A177-3AD203B41FA5}">
                      <a16:colId xmlns:a16="http://schemas.microsoft.com/office/drawing/2014/main" val="1436993564"/>
                    </a:ext>
                  </a:extLst>
                </a:gridCol>
                <a:gridCol w="594342">
                  <a:extLst>
                    <a:ext uri="{9D8B030D-6E8A-4147-A177-3AD203B41FA5}">
                      <a16:colId xmlns:a16="http://schemas.microsoft.com/office/drawing/2014/main" val="3220654505"/>
                    </a:ext>
                  </a:extLst>
                </a:gridCol>
                <a:gridCol w="985618">
                  <a:extLst>
                    <a:ext uri="{9D8B030D-6E8A-4147-A177-3AD203B41FA5}">
                      <a16:colId xmlns:a16="http://schemas.microsoft.com/office/drawing/2014/main" val="3053073729"/>
                    </a:ext>
                  </a:extLst>
                </a:gridCol>
                <a:gridCol w="102814">
                  <a:extLst>
                    <a:ext uri="{9D8B030D-6E8A-4147-A177-3AD203B41FA5}">
                      <a16:colId xmlns:a16="http://schemas.microsoft.com/office/drawing/2014/main" val="3496862969"/>
                    </a:ext>
                  </a:extLst>
                </a:gridCol>
                <a:gridCol w="1040099">
                  <a:extLst>
                    <a:ext uri="{9D8B030D-6E8A-4147-A177-3AD203B41FA5}">
                      <a16:colId xmlns:a16="http://schemas.microsoft.com/office/drawing/2014/main" val="3448398408"/>
                    </a:ext>
                  </a:extLst>
                </a:gridCol>
                <a:gridCol w="465609">
                  <a:extLst>
                    <a:ext uri="{9D8B030D-6E8A-4147-A177-3AD203B41FA5}">
                      <a16:colId xmlns:a16="http://schemas.microsoft.com/office/drawing/2014/main" val="4087358375"/>
                    </a:ext>
                  </a:extLst>
                </a:gridCol>
                <a:gridCol w="102814">
                  <a:extLst>
                    <a:ext uri="{9D8B030D-6E8A-4147-A177-3AD203B41FA5}">
                      <a16:colId xmlns:a16="http://schemas.microsoft.com/office/drawing/2014/main" val="21403367"/>
                    </a:ext>
                  </a:extLst>
                </a:gridCol>
                <a:gridCol w="1149062">
                  <a:extLst>
                    <a:ext uri="{9D8B030D-6E8A-4147-A177-3AD203B41FA5}">
                      <a16:colId xmlns:a16="http://schemas.microsoft.com/office/drawing/2014/main" val="220410917"/>
                    </a:ext>
                  </a:extLst>
                </a:gridCol>
                <a:gridCol w="438388">
                  <a:extLst>
                    <a:ext uri="{9D8B030D-6E8A-4147-A177-3AD203B41FA5}">
                      <a16:colId xmlns:a16="http://schemas.microsoft.com/office/drawing/2014/main" val="2706650489"/>
                    </a:ext>
                  </a:extLst>
                </a:gridCol>
              </a:tblGrid>
              <a:tr h="185010">
                <a:tc gridSpan="8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9144" marB="18288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c</a:t>
                      </a:r>
                      <a:endParaRPr lang="ko-KR" altLang="en-US" sz="1000"/>
                    </a:p>
                  </a:txBody>
                  <a:tcPr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SOP NO.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9144" marB="182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9144" marB="182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Title: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9144" marB="182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G3_EUV END USER PUMP MODULE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295" marR="74295" marT="9144" marB="182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4830037"/>
                  </a:ext>
                </a:extLst>
              </a:tr>
              <a:tr h="171795"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</a:t>
                      </a:r>
                    </a:p>
                  </a:txBody>
                  <a:tcPr marL="74295" marR="74295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FF66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</a:t>
                      </a:r>
                    </a:p>
                  </a:txBody>
                  <a:tcPr marL="74295" marR="74295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en-US" altLang="ko-KR" sz="14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295" marR="74295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19"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solidFill>
                            <a:schemeClr val="tx1"/>
                          </a:solidFill>
                        </a:rPr>
                        <a:t>OP0340</a:t>
                      </a:r>
                      <a:endParaRPr lang="ko-KR" alt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2454436"/>
                  </a:ext>
                </a:extLst>
              </a:tr>
              <a:tr h="132151">
                <a:tc gridSpan="3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Ref.</a:t>
                      </a:r>
                    </a:p>
                  </a:txBody>
                  <a:tcPr marL="74295" marR="74295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en-US" altLang="ko-KR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Man.Item No.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Ser.Item No.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Qty</a:t>
                      </a: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Qty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Ref.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Man.Item No.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Ser.Item No.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</a:t>
                      </a: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Qty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3922277"/>
                  </a:ext>
                </a:extLst>
              </a:tr>
              <a:tr h="132151"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NRE188715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S/STELL PIPR P-CLIP, 6MM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ISO250 TRAPPED O-RING VITON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rgbClr val="FF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218981309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rgbClr val="FF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WSHR NORM M6 SS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56520841"/>
                  </a:ext>
                </a:extLst>
              </a:tr>
              <a:tr h="132151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218231371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SCR CAP HD M6*20 SS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ISO250 TRAPPED O-RING VITON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218983509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WSHR S-COIL M6 SS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8856439"/>
                  </a:ext>
                </a:extLst>
              </a:tr>
              <a:tr h="132151"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ISO250 TRAPPED O-RING VITON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3966801"/>
                  </a:ext>
                </a:extLst>
              </a:tr>
              <a:tr h="132151">
                <a:tc gridSpan="5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FF6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7911635"/>
                  </a:ext>
                </a:extLst>
              </a:tr>
              <a:tr h="4738498">
                <a:tc gridSpan="7"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Instruction:</a:t>
                      </a:r>
                    </a:p>
                    <a:p>
                      <a:pPr latinLnBrk="1"/>
                      <a:endParaRPr lang="en-US" altLang="ko-KR" sz="10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  <a:p>
                      <a:pPr latinLnBrk="1"/>
                      <a:endParaRPr lang="en-US" altLang="ko-KR" sz="10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  <a:p>
                      <a:pPr marL="228600" indent="-228600">
                        <a:buFont typeface="+mj-lt"/>
                        <a:buAutoNum type="arabicPeriod"/>
                      </a:pP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그림과 같이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SRC1 ~ FAC Module 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세 번째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N2 Back line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에 조립하세요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.</a:t>
                      </a:r>
                      <a:b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</a:br>
                      <a:r>
                        <a:rPr lang="en-GB" altLang="ko-KR" sz="1000" dirty="0">
                          <a:solidFill>
                            <a:srgbClr val="0070C0"/>
                          </a:solidFill>
                          <a:effectLst/>
                          <a:latin typeface="Calibri (본문)"/>
                          <a:ea typeface="바탕" panose="02030600000101010101" pitchFamily="18" charset="-127"/>
                        </a:rPr>
                        <a:t>(Assemble the N2 line on the </a:t>
                      </a:r>
                      <a:r>
                        <a:rPr lang="en-US" altLang="ko-KR" sz="1000" dirty="0">
                          <a:solidFill>
                            <a:srgbClr val="0070C0"/>
                          </a:solidFill>
                          <a:effectLst/>
                          <a:latin typeface="Calibri (본문)"/>
                          <a:ea typeface="바탕" panose="02030600000101010101" pitchFamily="18" charset="-127"/>
                        </a:rPr>
                        <a:t>third</a:t>
                      </a:r>
                      <a:r>
                        <a:rPr lang="en-GB" altLang="ko-KR" sz="1000" dirty="0">
                          <a:solidFill>
                            <a:srgbClr val="0070C0"/>
                          </a:solidFill>
                          <a:effectLst/>
                          <a:latin typeface="Calibri (본문)"/>
                          <a:ea typeface="바탕" panose="02030600000101010101" pitchFamily="18" charset="-127"/>
                        </a:rPr>
                        <a:t> line of N2 back line of SRC1 ~ FAC module.) 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endParaRPr lang="ko-KR" altLang="ko-KR" sz="1050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74295" marR="74295" marT="37148" marB="37148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15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6913290"/>
                  </a:ext>
                </a:extLst>
              </a:tr>
              <a:tr h="326886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Page</a:t>
                      </a:r>
                    </a:p>
                  </a:txBody>
                  <a:tcPr marL="74295" marR="74295" marT="37148" marB="37148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340</a:t>
                      </a: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b="1" dirty="0"/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Issue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01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Approved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999999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SOP TEMPLATE – SINGLE LANDSCAPE v5.doc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1874398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D68178E1-7F4F-4C18-9298-7983863B4D6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293" y="174391"/>
            <a:ext cx="824386" cy="175090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8F51EF69-8E8F-474C-9849-113F41921E93}"/>
              </a:ext>
            </a:extLst>
          </p:cNvPr>
          <p:cNvSpPr/>
          <p:nvPr/>
        </p:nvSpPr>
        <p:spPr>
          <a:xfrm>
            <a:off x="231072" y="6519446"/>
            <a:ext cx="944385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tabLst>
                <a:tab pos="2057400" algn="ctr"/>
                <a:tab pos="4114800" algn="r"/>
                <a:tab pos="2057400" algn="ctr"/>
                <a:tab pos="4414838" algn="r"/>
              </a:tabLst>
            </a:pPr>
            <a:r>
              <a:rPr lang="en-GB" altLang="ko-KR" sz="7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맑은 고딕" panose="020B0503020000020004" pitchFamily="50" charset="-127"/>
              </a:rPr>
              <a:t>Copyright © Edwards Group plc 2020</a:t>
            </a:r>
            <a:endParaRPr lang="ko-KR" altLang="ko-KR" sz="700" dirty="0">
              <a:latin typeface="Times New Roman" panose="02020603050405020304" pitchFamily="18" charset="0"/>
              <a:ea typeface="맑은 고딕" panose="020B0503020000020004" pitchFamily="50" charset="-127"/>
            </a:endParaRPr>
          </a:p>
          <a:p>
            <a:pPr algn="ctr">
              <a:tabLst>
                <a:tab pos="2057400" algn="ctr"/>
                <a:tab pos="4114800" algn="r"/>
                <a:tab pos="2057400" algn="ctr"/>
                <a:tab pos="4414838" algn="r"/>
              </a:tabLst>
            </a:pPr>
            <a:r>
              <a:rPr lang="en-GB" altLang="ko-KR" sz="7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맑은 고딕" panose="020B0503020000020004" pitchFamily="50" charset="-127"/>
              </a:rPr>
              <a:t>Company Confidential Document.  This document can only be shared with 3</a:t>
            </a:r>
            <a:r>
              <a:rPr lang="en-GB" altLang="ko-KR" sz="700" baseline="300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맑은 고딕" panose="020B0503020000020004" pitchFamily="50" charset="-127"/>
              </a:rPr>
              <a:t>rd</a:t>
            </a:r>
            <a:r>
              <a:rPr lang="en-GB" altLang="ko-KR" sz="7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맑은 고딕" panose="020B0503020000020004" pitchFamily="50" charset="-127"/>
              </a:rPr>
              <a:t> parties with the written permission of the legal department or if an NDA is in place.  If printed this document should be shredded when disposed of.</a:t>
            </a:r>
            <a:endParaRPr lang="ko-KR" altLang="ko-KR" sz="700" dirty="0">
              <a:latin typeface="Times New Roman" panose="02020603050405020304" pitchFamily="18" charset="0"/>
              <a:ea typeface="맑은 고딕" panose="020B0503020000020004" pitchFamily="50" charset="-127"/>
            </a:endParaRPr>
          </a:p>
        </p:txBody>
      </p:sp>
      <p:pic>
        <p:nvPicPr>
          <p:cNvPr id="5122" name="그림 1">
            <a:extLst>
              <a:ext uri="{FF2B5EF4-FFF2-40B4-BE49-F238E27FC236}">
                <a16:creationId xmlns:a16="http://schemas.microsoft.com/office/drawing/2014/main" id="{C8D32FB2-84F6-4AEF-B8C3-399C9F8681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145"/>
          <a:stretch/>
        </p:blipFill>
        <p:spPr bwMode="auto">
          <a:xfrm>
            <a:off x="2498735" y="1485083"/>
            <a:ext cx="6333893" cy="40548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4FA405D-4450-4D6A-AE05-468700065014}"/>
              </a:ext>
            </a:extLst>
          </p:cNvPr>
          <p:cNvSpPr txBox="1"/>
          <p:nvPr/>
        </p:nvSpPr>
        <p:spPr>
          <a:xfrm>
            <a:off x="3221091" y="5579500"/>
            <a:ext cx="4889180" cy="430887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/>
              <a:t>Frame bracket </a:t>
            </a:r>
            <a:r>
              <a:rPr lang="ko-KR" altLang="en-US" sz="1100" dirty="0"/>
              <a:t>뒷면 </a:t>
            </a:r>
            <a:r>
              <a:rPr lang="en-US" altLang="ko-KR" sz="1100" dirty="0"/>
              <a:t>P-Clip</a:t>
            </a:r>
            <a:r>
              <a:rPr lang="ko-KR" altLang="en-US" sz="1100" dirty="0"/>
              <a:t>으로 추가 고정해 주세요 </a:t>
            </a:r>
            <a:r>
              <a:rPr lang="en-US" altLang="ko-KR" sz="1100" dirty="0"/>
              <a:t>(</a:t>
            </a:r>
            <a:r>
              <a:rPr lang="ko-KR" altLang="en-US" sz="1100" dirty="0"/>
              <a:t>초록 </a:t>
            </a:r>
            <a:r>
              <a:rPr lang="en-US" altLang="ko-KR" sz="1100" dirty="0"/>
              <a:t>or </a:t>
            </a:r>
            <a:r>
              <a:rPr lang="ko-KR" altLang="en-US" sz="1100" dirty="0"/>
              <a:t>흰색</a:t>
            </a:r>
            <a:r>
              <a:rPr lang="en-US" altLang="ko-KR" sz="1100" dirty="0"/>
              <a:t>).</a:t>
            </a:r>
          </a:p>
          <a:p>
            <a:pPr algn="ctr"/>
            <a:r>
              <a:rPr lang="en-US" altLang="ko-KR" sz="1100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(Fix the Pneumatic line with P-clip additionally (Green or White).)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E4BC6CC-62CE-4E74-82A3-ECB9DDF1E6CE}"/>
              </a:ext>
            </a:extLst>
          </p:cNvPr>
          <p:cNvSpPr/>
          <p:nvPr/>
        </p:nvSpPr>
        <p:spPr>
          <a:xfrm>
            <a:off x="6350740" y="2157272"/>
            <a:ext cx="255975" cy="347707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B935660-FE20-41CE-A44D-E0BEC4CF2D01}"/>
              </a:ext>
            </a:extLst>
          </p:cNvPr>
          <p:cNvSpPr/>
          <p:nvPr/>
        </p:nvSpPr>
        <p:spPr>
          <a:xfrm>
            <a:off x="7854296" y="2259066"/>
            <a:ext cx="255975" cy="347707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AA67D96-C219-4A30-919C-0D2F5FA827A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0474" y="1538146"/>
            <a:ext cx="542154" cy="1586793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5EF8CD85-F9F5-46E6-8B93-1697C786E2C8}"/>
              </a:ext>
            </a:extLst>
          </p:cNvPr>
          <p:cNvSpPr txBox="1"/>
          <p:nvPr/>
        </p:nvSpPr>
        <p:spPr>
          <a:xfrm>
            <a:off x="8370949" y="2054108"/>
            <a:ext cx="1303978" cy="1077218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NRE188715</a:t>
            </a:r>
          </a:p>
          <a:p>
            <a:pPr algn="ctr"/>
            <a:r>
              <a:rPr lang="en-US" altLang="ko-KR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218981309</a:t>
            </a:r>
          </a:p>
          <a:p>
            <a:pPr algn="ctr"/>
            <a:r>
              <a:rPr lang="en-US" altLang="ko-KR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218983509</a:t>
            </a:r>
          </a:p>
          <a:p>
            <a:pPr algn="ctr"/>
            <a:r>
              <a:rPr lang="en-US" altLang="ko-KR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218231371</a:t>
            </a:r>
            <a:endParaRPr lang="ko-KR" altLang="en-US" sz="1600" dirty="0"/>
          </a:p>
        </p:txBody>
      </p:sp>
      <p:grpSp>
        <p:nvGrpSpPr>
          <p:cNvPr id="30" name="Group 3">
            <a:extLst>
              <a:ext uri="{FF2B5EF4-FFF2-40B4-BE49-F238E27FC236}">
                <a16:creationId xmlns:a16="http://schemas.microsoft.com/office/drawing/2014/main" id="{C5D36232-9985-4C38-BC97-A2CE02DCDDD3}"/>
              </a:ext>
            </a:extLst>
          </p:cNvPr>
          <p:cNvGrpSpPr>
            <a:grpSpLocks/>
          </p:cNvGrpSpPr>
          <p:nvPr/>
        </p:nvGrpSpPr>
        <p:grpSpPr bwMode="auto">
          <a:xfrm>
            <a:off x="8637175" y="1495461"/>
            <a:ext cx="771525" cy="512762"/>
            <a:chOff x="4310" y="6630"/>
            <a:chExt cx="1217" cy="809"/>
          </a:xfrm>
        </p:grpSpPr>
        <p:grpSp>
          <p:nvGrpSpPr>
            <p:cNvPr id="31" name="그룹 2">
              <a:extLst>
                <a:ext uri="{FF2B5EF4-FFF2-40B4-BE49-F238E27FC236}">
                  <a16:creationId xmlns:a16="http://schemas.microsoft.com/office/drawing/2014/main" id="{E6F876C9-8659-435F-AA78-A5A9A74B074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22" y="6630"/>
              <a:ext cx="775" cy="770"/>
              <a:chOff x="105480" y="0"/>
              <a:chExt cx="812647" cy="854418"/>
            </a:xfrm>
          </p:grpSpPr>
          <p:grpSp>
            <p:nvGrpSpPr>
              <p:cNvPr id="33" name="그룹 4">
                <a:extLst>
                  <a:ext uri="{FF2B5EF4-FFF2-40B4-BE49-F238E27FC236}">
                    <a16:creationId xmlns:a16="http://schemas.microsoft.com/office/drawing/2014/main" id="{A4BA30B7-767A-4EDD-BE1D-B854F6E6593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05480" y="81190"/>
                <a:ext cx="812647" cy="773228"/>
                <a:chOff x="105480" y="81190"/>
                <a:chExt cx="812647" cy="773228"/>
              </a:xfrm>
            </p:grpSpPr>
            <p:sp>
              <p:nvSpPr>
                <p:cNvPr id="35" name="타원 6">
                  <a:extLst>
                    <a:ext uri="{FF2B5EF4-FFF2-40B4-BE49-F238E27FC236}">
                      <a16:creationId xmlns:a16="http://schemas.microsoft.com/office/drawing/2014/main" id="{D866FE32-D4CC-4B8C-A34E-1D0E2699887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105480" y="81190"/>
                  <a:ext cx="812647" cy="773228"/>
                </a:xfrm>
                <a:prstGeom prst="ellipse">
                  <a:avLst/>
                </a:prstGeom>
                <a:solidFill>
                  <a:srgbClr val="FFFFFF"/>
                </a:solidFill>
                <a:ln w="38100" algn="ctr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vert="horz" wrap="square" lIns="108000" tIns="108000" rIns="108000" bIns="108000" numCol="1" anchor="ctr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cxnSp>
              <p:nvCxnSpPr>
                <p:cNvPr id="36" name="직선 연결선 7">
                  <a:extLst>
                    <a:ext uri="{FF2B5EF4-FFF2-40B4-BE49-F238E27FC236}">
                      <a16:creationId xmlns:a16="http://schemas.microsoft.com/office/drawing/2014/main" id="{F97F5C8B-AE34-47AA-BE8C-80E3AC148DFC}"/>
                    </a:ext>
                  </a:extLst>
                </p:cNvPr>
                <p:cNvCxnSpPr>
                  <a:cxnSpLocks noChangeShapeType="1"/>
                  <a:stCxn id="35" idx="2"/>
                  <a:endCxn id="35" idx="6"/>
                </p:cNvCxnSpPr>
                <p:nvPr/>
              </p:nvCxnSpPr>
              <p:spPr bwMode="gray">
                <a:xfrm>
                  <a:off x="105480" y="467804"/>
                  <a:ext cx="812647" cy="0"/>
                </a:xfrm>
                <a:prstGeom prst="line">
                  <a:avLst/>
                </a:prstGeom>
                <a:noFill/>
                <a:ln w="38100" algn="ctr">
                  <a:solidFill>
                    <a:srgbClr val="00000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</p:grpSp>
          <p:sp>
            <p:nvSpPr>
              <p:cNvPr id="34" name="TextBox 29">
                <a:extLst>
                  <a:ext uri="{FF2B5EF4-FFF2-40B4-BE49-F238E27FC236}">
                    <a16:creationId xmlns:a16="http://schemas.microsoft.com/office/drawing/2014/main" id="{A4DA4CC6-2237-4BC3-9BE9-A54E41A64754}"/>
                  </a:ext>
                </a:extLst>
              </p:cNvPr>
              <p:cNvSpPr txBox="1">
                <a:spLocks noChangeArrowheads="1"/>
              </p:cNvSpPr>
              <p:nvPr/>
            </p:nvSpPr>
            <p:spPr bwMode="gray">
              <a:xfrm>
                <a:off x="208608" y="0"/>
                <a:ext cx="606026" cy="62934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ts val="400"/>
                  </a:spcBef>
                  <a:spcAft>
                    <a:spcPts val="80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ko-KR" sz="1500" b="1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ea typeface="맑은 고딕" panose="020B0503020000020004" pitchFamily="50" charset="-127"/>
                  </a:rPr>
                  <a:t>T</a:t>
                </a:r>
                <a:endParaRPr kumimoji="0" lang="ko-KR" altLang="ko-KR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32" name="TextBox 25">
              <a:extLst>
                <a:ext uri="{FF2B5EF4-FFF2-40B4-BE49-F238E27FC236}">
                  <a16:creationId xmlns:a16="http://schemas.microsoft.com/office/drawing/2014/main" id="{C605497D-DD72-45D7-A172-AB68A8A5991F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4310" y="6961"/>
              <a:ext cx="1217" cy="4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400"/>
                </a:spcBef>
                <a:spcAft>
                  <a:spcPts val="80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90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</a:rPr>
                <a:t>4 Nm</a:t>
              </a:r>
              <a:endPara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pic>
        <p:nvPicPr>
          <p:cNvPr id="18" name="Picture 309">
            <a:extLst>
              <a:ext uri="{FF2B5EF4-FFF2-40B4-BE49-F238E27FC236}">
                <a16:creationId xmlns:a16="http://schemas.microsoft.com/office/drawing/2014/main" id="{AD61FAA2-2376-4002-AC18-1D54901D93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6040" y="1549640"/>
            <a:ext cx="394698" cy="311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580552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표 16">
            <a:extLst>
              <a:ext uri="{FF2B5EF4-FFF2-40B4-BE49-F238E27FC236}">
                <a16:creationId xmlns:a16="http://schemas.microsoft.com/office/drawing/2014/main" id="{64AD76A6-BF97-4CAB-87A5-7B494C8277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0923353"/>
              </p:ext>
            </p:extLst>
          </p:nvPr>
        </p:nvGraphicFramePr>
        <p:xfrm>
          <a:off x="119518" y="147446"/>
          <a:ext cx="9666962" cy="63333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7171">
                  <a:extLst>
                    <a:ext uri="{9D8B030D-6E8A-4147-A177-3AD203B41FA5}">
                      <a16:colId xmlns:a16="http://schemas.microsoft.com/office/drawing/2014/main" val="3253739569"/>
                    </a:ext>
                  </a:extLst>
                </a:gridCol>
                <a:gridCol w="176589">
                  <a:extLst>
                    <a:ext uri="{9D8B030D-6E8A-4147-A177-3AD203B41FA5}">
                      <a16:colId xmlns:a16="http://schemas.microsoft.com/office/drawing/2014/main" val="825821396"/>
                    </a:ext>
                  </a:extLst>
                </a:gridCol>
                <a:gridCol w="120583">
                  <a:extLst>
                    <a:ext uri="{9D8B030D-6E8A-4147-A177-3AD203B41FA5}">
                      <a16:colId xmlns:a16="http://schemas.microsoft.com/office/drawing/2014/main" val="3171329016"/>
                    </a:ext>
                  </a:extLst>
                </a:gridCol>
                <a:gridCol w="336604">
                  <a:extLst>
                    <a:ext uri="{9D8B030D-6E8A-4147-A177-3AD203B41FA5}">
                      <a16:colId xmlns:a16="http://schemas.microsoft.com/office/drawing/2014/main" val="3172448492"/>
                    </a:ext>
                  </a:extLst>
                </a:gridCol>
                <a:gridCol w="473228">
                  <a:extLst>
                    <a:ext uri="{9D8B030D-6E8A-4147-A177-3AD203B41FA5}">
                      <a16:colId xmlns:a16="http://schemas.microsoft.com/office/drawing/2014/main" val="3116983912"/>
                    </a:ext>
                  </a:extLst>
                </a:gridCol>
                <a:gridCol w="175786">
                  <a:extLst>
                    <a:ext uri="{9D8B030D-6E8A-4147-A177-3AD203B41FA5}">
                      <a16:colId xmlns:a16="http://schemas.microsoft.com/office/drawing/2014/main" val="2867862272"/>
                    </a:ext>
                  </a:extLst>
                </a:gridCol>
                <a:gridCol w="102814">
                  <a:extLst>
                    <a:ext uri="{9D8B030D-6E8A-4147-A177-3AD203B41FA5}">
                      <a16:colId xmlns:a16="http://schemas.microsoft.com/office/drawing/2014/main" val="1953060234"/>
                    </a:ext>
                  </a:extLst>
                </a:gridCol>
                <a:gridCol w="737673">
                  <a:extLst>
                    <a:ext uri="{9D8B030D-6E8A-4147-A177-3AD203B41FA5}">
                      <a16:colId xmlns:a16="http://schemas.microsoft.com/office/drawing/2014/main" val="398629596"/>
                    </a:ext>
                  </a:extLst>
                </a:gridCol>
                <a:gridCol w="140459">
                  <a:extLst>
                    <a:ext uri="{9D8B030D-6E8A-4147-A177-3AD203B41FA5}">
                      <a16:colId xmlns:a16="http://schemas.microsoft.com/office/drawing/2014/main" val="4048553269"/>
                    </a:ext>
                  </a:extLst>
                </a:gridCol>
                <a:gridCol w="161968">
                  <a:extLst>
                    <a:ext uri="{9D8B030D-6E8A-4147-A177-3AD203B41FA5}">
                      <a16:colId xmlns:a16="http://schemas.microsoft.com/office/drawing/2014/main" val="3091127642"/>
                    </a:ext>
                  </a:extLst>
                </a:gridCol>
                <a:gridCol w="485379">
                  <a:extLst>
                    <a:ext uri="{9D8B030D-6E8A-4147-A177-3AD203B41FA5}">
                      <a16:colId xmlns:a16="http://schemas.microsoft.com/office/drawing/2014/main" val="1479794387"/>
                    </a:ext>
                  </a:extLst>
                </a:gridCol>
                <a:gridCol w="331842">
                  <a:extLst>
                    <a:ext uri="{9D8B030D-6E8A-4147-A177-3AD203B41FA5}">
                      <a16:colId xmlns:a16="http://schemas.microsoft.com/office/drawing/2014/main" val="3215269691"/>
                    </a:ext>
                  </a:extLst>
                </a:gridCol>
                <a:gridCol w="817221">
                  <a:extLst>
                    <a:ext uri="{9D8B030D-6E8A-4147-A177-3AD203B41FA5}">
                      <a16:colId xmlns:a16="http://schemas.microsoft.com/office/drawing/2014/main" val="4242642920"/>
                    </a:ext>
                  </a:extLst>
                </a:gridCol>
                <a:gridCol w="430899">
                  <a:extLst>
                    <a:ext uri="{9D8B030D-6E8A-4147-A177-3AD203B41FA5}">
                      <a16:colId xmlns:a16="http://schemas.microsoft.com/office/drawing/2014/main" val="1436993564"/>
                    </a:ext>
                  </a:extLst>
                </a:gridCol>
                <a:gridCol w="594342">
                  <a:extLst>
                    <a:ext uri="{9D8B030D-6E8A-4147-A177-3AD203B41FA5}">
                      <a16:colId xmlns:a16="http://schemas.microsoft.com/office/drawing/2014/main" val="3220654505"/>
                    </a:ext>
                  </a:extLst>
                </a:gridCol>
                <a:gridCol w="985618">
                  <a:extLst>
                    <a:ext uri="{9D8B030D-6E8A-4147-A177-3AD203B41FA5}">
                      <a16:colId xmlns:a16="http://schemas.microsoft.com/office/drawing/2014/main" val="3053073729"/>
                    </a:ext>
                  </a:extLst>
                </a:gridCol>
                <a:gridCol w="102814">
                  <a:extLst>
                    <a:ext uri="{9D8B030D-6E8A-4147-A177-3AD203B41FA5}">
                      <a16:colId xmlns:a16="http://schemas.microsoft.com/office/drawing/2014/main" val="3496862969"/>
                    </a:ext>
                  </a:extLst>
                </a:gridCol>
                <a:gridCol w="1040099">
                  <a:extLst>
                    <a:ext uri="{9D8B030D-6E8A-4147-A177-3AD203B41FA5}">
                      <a16:colId xmlns:a16="http://schemas.microsoft.com/office/drawing/2014/main" val="3448398408"/>
                    </a:ext>
                  </a:extLst>
                </a:gridCol>
                <a:gridCol w="465609">
                  <a:extLst>
                    <a:ext uri="{9D8B030D-6E8A-4147-A177-3AD203B41FA5}">
                      <a16:colId xmlns:a16="http://schemas.microsoft.com/office/drawing/2014/main" val="4087358375"/>
                    </a:ext>
                  </a:extLst>
                </a:gridCol>
                <a:gridCol w="102814">
                  <a:extLst>
                    <a:ext uri="{9D8B030D-6E8A-4147-A177-3AD203B41FA5}">
                      <a16:colId xmlns:a16="http://schemas.microsoft.com/office/drawing/2014/main" val="21403367"/>
                    </a:ext>
                  </a:extLst>
                </a:gridCol>
                <a:gridCol w="1149062">
                  <a:extLst>
                    <a:ext uri="{9D8B030D-6E8A-4147-A177-3AD203B41FA5}">
                      <a16:colId xmlns:a16="http://schemas.microsoft.com/office/drawing/2014/main" val="220410917"/>
                    </a:ext>
                  </a:extLst>
                </a:gridCol>
                <a:gridCol w="438388">
                  <a:extLst>
                    <a:ext uri="{9D8B030D-6E8A-4147-A177-3AD203B41FA5}">
                      <a16:colId xmlns:a16="http://schemas.microsoft.com/office/drawing/2014/main" val="2706650489"/>
                    </a:ext>
                  </a:extLst>
                </a:gridCol>
              </a:tblGrid>
              <a:tr h="185010">
                <a:tc gridSpan="8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9144" marB="18288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c</a:t>
                      </a:r>
                      <a:endParaRPr lang="ko-KR" altLang="en-US" sz="1000"/>
                    </a:p>
                  </a:txBody>
                  <a:tcPr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SOP NO.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9144" marB="182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9144" marB="182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Title: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9144" marB="182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G3_EUV END USER PUMP MODULE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295" marR="74295" marT="9144" marB="182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4830037"/>
                  </a:ext>
                </a:extLst>
              </a:tr>
              <a:tr h="171795"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</a:t>
                      </a:r>
                    </a:p>
                  </a:txBody>
                  <a:tcPr marL="74295" marR="74295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FF66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</a:t>
                      </a:r>
                    </a:p>
                  </a:txBody>
                  <a:tcPr marL="74295" marR="74295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en-US" altLang="ko-KR" sz="14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295" marR="74295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19"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solidFill>
                            <a:schemeClr val="tx1"/>
                          </a:solidFill>
                        </a:rPr>
                        <a:t>OP0350</a:t>
                      </a:r>
                      <a:endParaRPr lang="ko-KR" alt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2454436"/>
                  </a:ext>
                </a:extLst>
              </a:tr>
              <a:tr h="132151">
                <a:tc gridSpan="3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Ref.</a:t>
                      </a:r>
                    </a:p>
                  </a:txBody>
                  <a:tcPr marL="74295" marR="74295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en-US" altLang="ko-KR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Man.Item No.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Ser.Item No.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Qty</a:t>
                      </a: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Qty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Ref.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Man.Item No.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Ser.Item No.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</a:t>
                      </a: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Qty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3922277"/>
                  </a:ext>
                </a:extLst>
              </a:tr>
              <a:tr h="132151"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NXR206764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¼ NPT QUICK CONNECT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ISO250 TRAPPED O-RING VITON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rgbClr val="FF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rgbClr val="FF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56520841"/>
                  </a:ext>
                </a:extLst>
              </a:tr>
              <a:tr h="132151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ISO250 TRAPPED O-RING VITON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8856439"/>
                  </a:ext>
                </a:extLst>
              </a:tr>
              <a:tr h="132151"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ISO250 TRAPPED O-RING VITON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3966801"/>
                  </a:ext>
                </a:extLst>
              </a:tr>
              <a:tr h="132151">
                <a:tc gridSpan="5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FF6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7911635"/>
                  </a:ext>
                </a:extLst>
              </a:tr>
              <a:tr h="4738498">
                <a:tc gridSpan="7"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Instruction:</a:t>
                      </a:r>
                    </a:p>
                    <a:p>
                      <a:pPr latinLnBrk="1"/>
                      <a:endParaRPr lang="en-US" altLang="ko-KR" sz="10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  <a:p>
                      <a:pPr latinLnBrk="1"/>
                      <a:endParaRPr lang="en-US" altLang="ko-KR" sz="10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  <a:p>
                      <a:pPr marL="228600" indent="-228600">
                        <a:buFont typeface="+mj-lt"/>
                        <a:buAutoNum type="arabicPeriod"/>
                      </a:pP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그림과 같이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SRC1 ~ FAC Module 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세 번째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N2 Back line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에 조립하세요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.</a:t>
                      </a:r>
                      <a:b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</a:br>
                      <a:r>
                        <a:rPr lang="en-GB" altLang="ko-KR" sz="1000" dirty="0">
                          <a:solidFill>
                            <a:srgbClr val="0070C0"/>
                          </a:solidFill>
                          <a:effectLst/>
                          <a:latin typeface="Calibri (본문)"/>
                          <a:ea typeface="바탕" panose="02030600000101010101" pitchFamily="18" charset="-127"/>
                        </a:rPr>
                        <a:t>(Assemble the N2 line on the </a:t>
                      </a:r>
                      <a:r>
                        <a:rPr lang="en-US" altLang="ko-KR" sz="1000" dirty="0">
                          <a:solidFill>
                            <a:srgbClr val="0070C0"/>
                          </a:solidFill>
                          <a:effectLst/>
                          <a:latin typeface="Calibri (본문)"/>
                          <a:ea typeface="바탕" panose="02030600000101010101" pitchFamily="18" charset="-127"/>
                        </a:rPr>
                        <a:t>third</a:t>
                      </a:r>
                      <a:r>
                        <a:rPr lang="en-GB" altLang="ko-KR" sz="1000" dirty="0">
                          <a:solidFill>
                            <a:srgbClr val="0070C0"/>
                          </a:solidFill>
                          <a:effectLst/>
                          <a:latin typeface="Calibri (본문)"/>
                          <a:ea typeface="바탕" panose="02030600000101010101" pitchFamily="18" charset="-127"/>
                        </a:rPr>
                        <a:t> line of N2 back line of SRC1 ~ FAC module.) 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endParaRPr lang="ko-KR" altLang="ko-KR" sz="1050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74295" marR="74295" marT="37148" marB="37148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15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6913290"/>
                  </a:ext>
                </a:extLst>
              </a:tr>
              <a:tr h="326886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Page</a:t>
                      </a:r>
                    </a:p>
                  </a:txBody>
                  <a:tcPr marL="74295" marR="74295" marT="37148" marB="37148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350</a:t>
                      </a: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b="1" dirty="0"/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Issue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01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Approved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999999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SOP TEMPLATE – SINGLE LANDSCAPE v5.doc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1874398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D68178E1-7F4F-4C18-9298-7983863B4D6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293" y="174391"/>
            <a:ext cx="824386" cy="175090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8F51EF69-8E8F-474C-9849-113F41921E93}"/>
              </a:ext>
            </a:extLst>
          </p:cNvPr>
          <p:cNvSpPr/>
          <p:nvPr/>
        </p:nvSpPr>
        <p:spPr>
          <a:xfrm>
            <a:off x="231072" y="6519446"/>
            <a:ext cx="944385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tabLst>
                <a:tab pos="2057400" algn="ctr"/>
                <a:tab pos="4114800" algn="r"/>
                <a:tab pos="2057400" algn="ctr"/>
                <a:tab pos="4414838" algn="r"/>
              </a:tabLst>
            </a:pPr>
            <a:r>
              <a:rPr lang="en-GB" altLang="ko-KR" sz="7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맑은 고딕" panose="020B0503020000020004" pitchFamily="50" charset="-127"/>
              </a:rPr>
              <a:t>Copyright © Edwards Group plc 2020</a:t>
            </a:r>
            <a:endParaRPr lang="ko-KR" altLang="ko-KR" sz="700" dirty="0">
              <a:latin typeface="Times New Roman" panose="02020603050405020304" pitchFamily="18" charset="0"/>
              <a:ea typeface="맑은 고딕" panose="020B0503020000020004" pitchFamily="50" charset="-127"/>
            </a:endParaRPr>
          </a:p>
          <a:p>
            <a:pPr algn="ctr">
              <a:tabLst>
                <a:tab pos="2057400" algn="ctr"/>
                <a:tab pos="4114800" algn="r"/>
                <a:tab pos="2057400" algn="ctr"/>
                <a:tab pos="4414838" algn="r"/>
              </a:tabLst>
            </a:pPr>
            <a:r>
              <a:rPr lang="en-GB" altLang="ko-KR" sz="7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맑은 고딕" panose="020B0503020000020004" pitchFamily="50" charset="-127"/>
              </a:rPr>
              <a:t>Company Confidential Document.  This document can only be shared with 3</a:t>
            </a:r>
            <a:r>
              <a:rPr lang="en-GB" altLang="ko-KR" sz="700" baseline="300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맑은 고딕" panose="020B0503020000020004" pitchFamily="50" charset="-127"/>
              </a:rPr>
              <a:t>rd</a:t>
            </a:r>
            <a:r>
              <a:rPr lang="en-GB" altLang="ko-KR" sz="7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맑은 고딕" panose="020B0503020000020004" pitchFamily="50" charset="-127"/>
              </a:rPr>
              <a:t> parties with the written permission of the legal department or if an NDA is in place.  If printed this document should be shredded when disposed of.</a:t>
            </a:r>
            <a:endParaRPr lang="ko-KR" altLang="ko-KR" sz="700" dirty="0">
              <a:latin typeface="Times New Roman" panose="02020603050405020304" pitchFamily="18" charset="0"/>
              <a:ea typeface="맑은 고딕" panose="020B050302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4FA405D-4450-4D6A-AE05-468700065014}"/>
              </a:ext>
            </a:extLst>
          </p:cNvPr>
          <p:cNvSpPr txBox="1"/>
          <p:nvPr/>
        </p:nvSpPr>
        <p:spPr>
          <a:xfrm>
            <a:off x="4785747" y="4884958"/>
            <a:ext cx="4889180" cy="430887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각 </a:t>
            </a:r>
            <a:r>
              <a:rPr lang="en-US" altLang="ko-KR" sz="1100" dirty="0"/>
              <a:t>Slice </a:t>
            </a:r>
            <a:r>
              <a:rPr lang="ko-KR" altLang="en-US" sz="1100" dirty="0"/>
              <a:t>마다 초록 </a:t>
            </a:r>
            <a:r>
              <a:rPr lang="en-US" altLang="ko-KR" sz="1100" dirty="0"/>
              <a:t>&amp; </a:t>
            </a:r>
            <a:r>
              <a:rPr lang="ko-KR" altLang="en-US" sz="1100" dirty="0"/>
              <a:t>흰색 튜브에 </a:t>
            </a:r>
            <a:r>
              <a:rPr lang="en-US" altLang="ko-KR" sz="1100" dirty="0"/>
              <a:t>NXR206764</a:t>
            </a:r>
            <a:r>
              <a:rPr lang="ko-KR" altLang="en-US" sz="1100" dirty="0"/>
              <a:t>를 연결하세요</a:t>
            </a:r>
            <a:r>
              <a:rPr lang="en-US" altLang="ko-KR" sz="1100" dirty="0"/>
              <a:t>.</a:t>
            </a:r>
          </a:p>
          <a:p>
            <a:pPr algn="ctr"/>
            <a:r>
              <a:rPr lang="en-US" altLang="ko-KR" sz="1100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(Connect the NXR206764 to the green &amp; white tube in each slice.)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687148C-7CB3-4A15-AF17-C35825D8AEC9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4714" y="1636306"/>
            <a:ext cx="7549410" cy="2394155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02D67B6C-58F8-4BAD-82AA-E68D87EBA3A1}"/>
              </a:ext>
            </a:extLst>
          </p:cNvPr>
          <p:cNvSpPr/>
          <p:nvPr/>
        </p:nvSpPr>
        <p:spPr>
          <a:xfrm rot="6235052">
            <a:off x="3490820" y="2166516"/>
            <a:ext cx="405167" cy="872797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4CB6886-E0FA-45AE-A1B4-3D200FBC0132}"/>
              </a:ext>
            </a:extLst>
          </p:cNvPr>
          <p:cNvSpPr/>
          <p:nvPr/>
        </p:nvSpPr>
        <p:spPr>
          <a:xfrm rot="4849950">
            <a:off x="7668703" y="2666422"/>
            <a:ext cx="405167" cy="872797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507F5F8-FF2F-4679-9BC9-6B970090D0E4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4714" y="4202662"/>
            <a:ext cx="2750350" cy="1795481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259E2454-1351-43A2-B0C6-DE237775AF2F}"/>
              </a:ext>
            </a:extLst>
          </p:cNvPr>
          <p:cNvSpPr/>
          <p:nvPr/>
        </p:nvSpPr>
        <p:spPr>
          <a:xfrm>
            <a:off x="2025153" y="5479581"/>
            <a:ext cx="1277340" cy="2820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1A8D99F-B27F-4947-AD48-5AAE254BE7BF}"/>
              </a:ext>
            </a:extLst>
          </p:cNvPr>
          <p:cNvSpPr/>
          <p:nvPr/>
        </p:nvSpPr>
        <p:spPr>
          <a:xfrm>
            <a:off x="2855432" y="4181435"/>
            <a:ext cx="908700" cy="2820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426C8C79-70E8-4038-AAD4-4E235DE40D36}"/>
              </a:ext>
            </a:extLst>
          </p:cNvPr>
          <p:cNvSpPr/>
          <p:nvPr/>
        </p:nvSpPr>
        <p:spPr>
          <a:xfrm rot="17986384">
            <a:off x="2908381" y="4640140"/>
            <a:ext cx="523361" cy="11479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8" name="Picture 309">
            <a:extLst>
              <a:ext uri="{FF2B5EF4-FFF2-40B4-BE49-F238E27FC236}">
                <a16:creationId xmlns:a16="http://schemas.microsoft.com/office/drawing/2014/main" id="{21CCAC5D-DB5E-4644-854D-836DCFE467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2999" y="4322448"/>
            <a:ext cx="394698" cy="311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033090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표 16">
            <a:extLst>
              <a:ext uri="{FF2B5EF4-FFF2-40B4-BE49-F238E27FC236}">
                <a16:creationId xmlns:a16="http://schemas.microsoft.com/office/drawing/2014/main" id="{64AD76A6-BF97-4CAB-87A5-7B494C8277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6368978"/>
              </p:ext>
            </p:extLst>
          </p:nvPr>
        </p:nvGraphicFramePr>
        <p:xfrm>
          <a:off x="119518" y="147446"/>
          <a:ext cx="9666962" cy="63760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7171">
                  <a:extLst>
                    <a:ext uri="{9D8B030D-6E8A-4147-A177-3AD203B41FA5}">
                      <a16:colId xmlns:a16="http://schemas.microsoft.com/office/drawing/2014/main" val="3253739569"/>
                    </a:ext>
                  </a:extLst>
                </a:gridCol>
                <a:gridCol w="176589">
                  <a:extLst>
                    <a:ext uri="{9D8B030D-6E8A-4147-A177-3AD203B41FA5}">
                      <a16:colId xmlns:a16="http://schemas.microsoft.com/office/drawing/2014/main" val="825821396"/>
                    </a:ext>
                  </a:extLst>
                </a:gridCol>
                <a:gridCol w="120583">
                  <a:extLst>
                    <a:ext uri="{9D8B030D-6E8A-4147-A177-3AD203B41FA5}">
                      <a16:colId xmlns:a16="http://schemas.microsoft.com/office/drawing/2014/main" val="3171329016"/>
                    </a:ext>
                  </a:extLst>
                </a:gridCol>
                <a:gridCol w="336604">
                  <a:extLst>
                    <a:ext uri="{9D8B030D-6E8A-4147-A177-3AD203B41FA5}">
                      <a16:colId xmlns:a16="http://schemas.microsoft.com/office/drawing/2014/main" val="3172448492"/>
                    </a:ext>
                  </a:extLst>
                </a:gridCol>
                <a:gridCol w="473228">
                  <a:extLst>
                    <a:ext uri="{9D8B030D-6E8A-4147-A177-3AD203B41FA5}">
                      <a16:colId xmlns:a16="http://schemas.microsoft.com/office/drawing/2014/main" val="3116983912"/>
                    </a:ext>
                  </a:extLst>
                </a:gridCol>
                <a:gridCol w="175786">
                  <a:extLst>
                    <a:ext uri="{9D8B030D-6E8A-4147-A177-3AD203B41FA5}">
                      <a16:colId xmlns:a16="http://schemas.microsoft.com/office/drawing/2014/main" val="2867862272"/>
                    </a:ext>
                  </a:extLst>
                </a:gridCol>
                <a:gridCol w="102814">
                  <a:extLst>
                    <a:ext uri="{9D8B030D-6E8A-4147-A177-3AD203B41FA5}">
                      <a16:colId xmlns:a16="http://schemas.microsoft.com/office/drawing/2014/main" val="1953060234"/>
                    </a:ext>
                  </a:extLst>
                </a:gridCol>
                <a:gridCol w="737673">
                  <a:extLst>
                    <a:ext uri="{9D8B030D-6E8A-4147-A177-3AD203B41FA5}">
                      <a16:colId xmlns:a16="http://schemas.microsoft.com/office/drawing/2014/main" val="398629596"/>
                    </a:ext>
                  </a:extLst>
                </a:gridCol>
                <a:gridCol w="140459">
                  <a:extLst>
                    <a:ext uri="{9D8B030D-6E8A-4147-A177-3AD203B41FA5}">
                      <a16:colId xmlns:a16="http://schemas.microsoft.com/office/drawing/2014/main" val="4048553269"/>
                    </a:ext>
                  </a:extLst>
                </a:gridCol>
                <a:gridCol w="161968">
                  <a:extLst>
                    <a:ext uri="{9D8B030D-6E8A-4147-A177-3AD203B41FA5}">
                      <a16:colId xmlns:a16="http://schemas.microsoft.com/office/drawing/2014/main" val="3091127642"/>
                    </a:ext>
                  </a:extLst>
                </a:gridCol>
                <a:gridCol w="485379">
                  <a:extLst>
                    <a:ext uri="{9D8B030D-6E8A-4147-A177-3AD203B41FA5}">
                      <a16:colId xmlns:a16="http://schemas.microsoft.com/office/drawing/2014/main" val="1479794387"/>
                    </a:ext>
                  </a:extLst>
                </a:gridCol>
                <a:gridCol w="331842">
                  <a:extLst>
                    <a:ext uri="{9D8B030D-6E8A-4147-A177-3AD203B41FA5}">
                      <a16:colId xmlns:a16="http://schemas.microsoft.com/office/drawing/2014/main" val="3215269691"/>
                    </a:ext>
                  </a:extLst>
                </a:gridCol>
                <a:gridCol w="817221">
                  <a:extLst>
                    <a:ext uri="{9D8B030D-6E8A-4147-A177-3AD203B41FA5}">
                      <a16:colId xmlns:a16="http://schemas.microsoft.com/office/drawing/2014/main" val="4242642920"/>
                    </a:ext>
                  </a:extLst>
                </a:gridCol>
                <a:gridCol w="430899">
                  <a:extLst>
                    <a:ext uri="{9D8B030D-6E8A-4147-A177-3AD203B41FA5}">
                      <a16:colId xmlns:a16="http://schemas.microsoft.com/office/drawing/2014/main" val="1436993564"/>
                    </a:ext>
                  </a:extLst>
                </a:gridCol>
                <a:gridCol w="594342">
                  <a:extLst>
                    <a:ext uri="{9D8B030D-6E8A-4147-A177-3AD203B41FA5}">
                      <a16:colId xmlns:a16="http://schemas.microsoft.com/office/drawing/2014/main" val="3220654505"/>
                    </a:ext>
                  </a:extLst>
                </a:gridCol>
                <a:gridCol w="985618">
                  <a:extLst>
                    <a:ext uri="{9D8B030D-6E8A-4147-A177-3AD203B41FA5}">
                      <a16:colId xmlns:a16="http://schemas.microsoft.com/office/drawing/2014/main" val="3053073729"/>
                    </a:ext>
                  </a:extLst>
                </a:gridCol>
                <a:gridCol w="102814">
                  <a:extLst>
                    <a:ext uri="{9D8B030D-6E8A-4147-A177-3AD203B41FA5}">
                      <a16:colId xmlns:a16="http://schemas.microsoft.com/office/drawing/2014/main" val="3496862969"/>
                    </a:ext>
                  </a:extLst>
                </a:gridCol>
                <a:gridCol w="937756">
                  <a:extLst>
                    <a:ext uri="{9D8B030D-6E8A-4147-A177-3AD203B41FA5}">
                      <a16:colId xmlns:a16="http://schemas.microsoft.com/office/drawing/2014/main" val="3448398408"/>
                    </a:ext>
                  </a:extLst>
                </a:gridCol>
                <a:gridCol w="567952">
                  <a:extLst>
                    <a:ext uri="{9D8B030D-6E8A-4147-A177-3AD203B41FA5}">
                      <a16:colId xmlns:a16="http://schemas.microsoft.com/office/drawing/2014/main" val="4087358375"/>
                    </a:ext>
                  </a:extLst>
                </a:gridCol>
                <a:gridCol w="102814">
                  <a:extLst>
                    <a:ext uri="{9D8B030D-6E8A-4147-A177-3AD203B41FA5}">
                      <a16:colId xmlns:a16="http://schemas.microsoft.com/office/drawing/2014/main" val="21403367"/>
                    </a:ext>
                  </a:extLst>
                </a:gridCol>
                <a:gridCol w="1149062">
                  <a:extLst>
                    <a:ext uri="{9D8B030D-6E8A-4147-A177-3AD203B41FA5}">
                      <a16:colId xmlns:a16="http://schemas.microsoft.com/office/drawing/2014/main" val="220410917"/>
                    </a:ext>
                  </a:extLst>
                </a:gridCol>
                <a:gridCol w="438388">
                  <a:extLst>
                    <a:ext uri="{9D8B030D-6E8A-4147-A177-3AD203B41FA5}">
                      <a16:colId xmlns:a16="http://schemas.microsoft.com/office/drawing/2014/main" val="2706650489"/>
                    </a:ext>
                  </a:extLst>
                </a:gridCol>
              </a:tblGrid>
              <a:tr h="185010">
                <a:tc gridSpan="8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9144" marB="18288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c</a:t>
                      </a:r>
                      <a:endParaRPr lang="ko-KR" altLang="en-US" sz="1000"/>
                    </a:p>
                  </a:txBody>
                  <a:tcPr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SOP NO.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9144" marB="182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9144" marB="182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Title: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9144" marB="182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G3_EUV END USER PUMP MODULE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295" marR="74295" marT="9144" marB="182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4830037"/>
                  </a:ext>
                </a:extLst>
              </a:tr>
              <a:tr h="171795"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</a:t>
                      </a:r>
                    </a:p>
                  </a:txBody>
                  <a:tcPr marL="74295" marR="74295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FF66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</a:t>
                      </a:r>
                    </a:p>
                  </a:txBody>
                  <a:tcPr marL="74295" marR="74295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en-US" altLang="ko-KR" sz="14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295" marR="74295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19"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solidFill>
                            <a:schemeClr val="tx1"/>
                          </a:solidFill>
                        </a:rPr>
                        <a:t>OP0360</a:t>
                      </a:r>
                      <a:endParaRPr lang="ko-KR" alt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2454436"/>
                  </a:ext>
                </a:extLst>
              </a:tr>
              <a:tr h="132151">
                <a:tc gridSpan="3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Ref.</a:t>
                      </a:r>
                    </a:p>
                  </a:txBody>
                  <a:tcPr marL="74295" marR="74295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en-US" altLang="ko-KR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Man.Item No.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Ser.Item No.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Qty</a:t>
                      </a: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Qty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Ref.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Man.Item No.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Ser.Item No.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</a:t>
                      </a: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Qty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3922277"/>
                  </a:ext>
                </a:extLst>
              </a:tr>
              <a:tr h="132151"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IE0123143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6MM NYLON TUBE YELLOW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ISO250 TRAPPED O-RING VITON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rgbClr val="FF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IE0123207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rgbClr val="FF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TUBE INSERT FOR NYLON 6MM  - 4MM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56520841"/>
                  </a:ext>
                </a:extLst>
              </a:tr>
              <a:tr h="132151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NRE188761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UNION ELBOW </a:t>
                      </a:r>
                      <a:r>
                        <a:rPr lang="en-GB" altLang="ko-KR" sz="10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Ø6MM TUBE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8856439"/>
                  </a:ext>
                </a:extLst>
              </a:tr>
              <a:tr h="132151"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ISO250 TRAPPED O-RING VITON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3966801"/>
                  </a:ext>
                </a:extLst>
              </a:tr>
              <a:tr h="132151">
                <a:tc gridSpan="5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FF6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7911635"/>
                  </a:ext>
                </a:extLst>
              </a:tr>
              <a:tr h="4781200">
                <a:tc gridSpan="7"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Instruction:</a:t>
                      </a:r>
                    </a:p>
                    <a:p>
                      <a:pPr latinLnBrk="1"/>
                      <a:endParaRPr lang="en-US" altLang="ko-KR" sz="10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  <a:p>
                      <a:pPr latinLnBrk="1"/>
                      <a:endParaRPr lang="en-US" altLang="ko-KR" sz="10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  <a:p>
                      <a:pPr marL="228600" indent="-228600">
                        <a:buFont typeface="+mj-lt"/>
                        <a:buAutoNum type="arabicPeriod"/>
                      </a:pP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그림과 같이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SRC1 ~ FAC Module 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세 번째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N2 Back line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에 조립하세요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.</a:t>
                      </a:r>
                      <a:b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</a:br>
                      <a:r>
                        <a:rPr lang="en-GB" altLang="ko-KR" sz="1000" dirty="0">
                          <a:solidFill>
                            <a:srgbClr val="0070C0"/>
                          </a:solidFill>
                          <a:effectLst/>
                          <a:latin typeface="Calibri (본문)"/>
                          <a:ea typeface="바탕" panose="02030600000101010101" pitchFamily="18" charset="-127"/>
                        </a:rPr>
                        <a:t>(Assemble the N2 line on the </a:t>
                      </a:r>
                      <a:r>
                        <a:rPr lang="en-US" altLang="ko-KR" sz="1000" dirty="0">
                          <a:solidFill>
                            <a:srgbClr val="0070C0"/>
                          </a:solidFill>
                          <a:effectLst/>
                          <a:latin typeface="Calibri (본문)"/>
                          <a:ea typeface="바탕" panose="02030600000101010101" pitchFamily="18" charset="-127"/>
                        </a:rPr>
                        <a:t>third</a:t>
                      </a:r>
                      <a:r>
                        <a:rPr lang="en-GB" altLang="ko-KR" sz="1000" dirty="0">
                          <a:solidFill>
                            <a:srgbClr val="0070C0"/>
                          </a:solidFill>
                          <a:effectLst/>
                          <a:latin typeface="Calibri (본문)"/>
                          <a:ea typeface="바탕" panose="02030600000101010101" pitchFamily="18" charset="-127"/>
                        </a:rPr>
                        <a:t> line of N2 back line of SRC1 ~ FAC module.) 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endParaRPr lang="ko-KR" altLang="ko-KR" sz="1050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74295" marR="74295" marT="37148" marB="37148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15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6913290"/>
                  </a:ext>
                </a:extLst>
              </a:tr>
              <a:tr h="326886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Page</a:t>
                      </a:r>
                    </a:p>
                  </a:txBody>
                  <a:tcPr marL="74295" marR="74295" marT="37148" marB="37148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360</a:t>
                      </a: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b="1" dirty="0"/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Issue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01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Approved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999999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SOP TEMPLATE – SINGLE LANDSCAPE v5.doc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1874398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D68178E1-7F4F-4C18-9298-7983863B4D6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293" y="174391"/>
            <a:ext cx="824386" cy="175090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8F51EF69-8E8F-474C-9849-113F41921E93}"/>
              </a:ext>
            </a:extLst>
          </p:cNvPr>
          <p:cNvSpPr/>
          <p:nvPr/>
        </p:nvSpPr>
        <p:spPr>
          <a:xfrm>
            <a:off x="231072" y="6519446"/>
            <a:ext cx="944385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tabLst>
                <a:tab pos="2057400" algn="ctr"/>
                <a:tab pos="4114800" algn="r"/>
                <a:tab pos="2057400" algn="ctr"/>
                <a:tab pos="4414838" algn="r"/>
              </a:tabLst>
            </a:pPr>
            <a:r>
              <a:rPr lang="en-GB" altLang="ko-KR" sz="7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맑은 고딕" panose="020B0503020000020004" pitchFamily="50" charset="-127"/>
              </a:rPr>
              <a:t>Copyright © Edwards Group plc 2020</a:t>
            </a:r>
            <a:endParaRPr lang="ko-KR" altLang="ko-KR" sz="700" dirty="0">
              <a:latin typeface="Times New Roman" panose="02020603050405020304" pitchFamily="18" charset="0"/>
              <a:ea typeface="맑은 고딕" panose="020B0503020000020004" pitchFamily="50" charset="-127"/>
            </a:endParaRPr>
          </a:p>
          <a:p>
            <a:pPr algn="ctr">
              <a:tabLst>
                <a:tab pos="2057400" algn="ctr"/>
                <a:tab pos="4114800" algn="r"/>
                <a:tab pos="2057400" algn="ctr"/>
                <a:tab pos="4414838" algn="r"/>
              </a:tabLst>
            </a:pPr>
            <a:r>
              <a:rPr lang="en-GB" altLang="ko-KR" sz="7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맑은 고딕" panose="020B0503020000020004" pitchFamily="50" charset="-127"/>
              </a:rPr>
              <a:t>Company Confidential Document.  This document can only be shared with 3</a:t>
            </a:r>
            <a:r>
              <a:rPr lang="en-GB" altLang="ko-KR" sz="700" baseline="300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맑은 고딕" panose="020B0503020000020004" pitchFamily="50" charset="-127"/>
              </a:rPr>
              <a:t>rd</a:t>
            </a:r>
            <a:r>
              <a:rPr lang="en-GB" altLang="ko-KR" sz="7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맑은 고딕" panose="020B0503020000020004" pitchFamily="50" charset="-127"/>
              </a:rPr>
              <a:t> parties with the written permission of the legal department or if an NDA is in place.  If printed this document should be shredded when disposed of.</a:t>
            </a:r>
            <a:endParaRPr lang="ko-KR" altLang="ko-KR" sz="700" dirty="0">
              <a:latin typeface="Times New Roman" panose="02020603050405020304" pitchFamily="18" charset="0"/>
              <a:ea typeface="맑은 고딕" panose="020B0503020000020004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995CFB6-A138-4BED-A00F-B8E821A74D75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6678" y="2441037"/>
            <a:ext cx="4514015" cy="298545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7048A4F-F19A-4CC9-890F-0681404D924A}"/>
              </a:ext>
            </a:extLst>
          </p:cNvPr>
          <p:cNvSpPr txBox="1"/>
          <p:nvPr/>
        </p:nvSpPr>
        <p:spPr>
          <a:xfrm>
            <a:off x="1886678" y="1706714"/>
            <a:ext cx="2614301" cy="338554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SRC 1 ~ SRC 4 / EXP 1 ~ EXP 2</a:t>
            </a:r>
            <a:endParaRPr lang="ko-KR" altLang="en-US" sz="1600" dirty="0"/>
          </a:p>
        </p:txBody>
      </p:sp>
      <p:pic>
        <p:nvPicPr>
          <p:cNvPr id="3074" name="그림 1">
            <a:extLst>
              <a:ext uri="{FF2B5EF4-FFF2-40B4-BE49-F238E27FC236}">
                <a16:creationId xmlns:a16="http://schemas.microsoft.com/office/drawing/2014/main" id="{CFF422C2-3DF6-47FF-92A2-54BE073090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4690" y="2445322"/>
            <a:ext cx="3170237" cy="2517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1">
            <a:extLst>
              <a:ext uri="{FF2B5EF4-FFF2-40B4-BE49-F238E27FC236}">
                <a16:creationId xmlns:a16="http://schemas.microsoft.com/office/drawing/2014/main" id="{B24F8F42-D03A-4B19-94CB-C2369782E0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1614" y="5001745"/>
            <a:ext cx="533400" cy="512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A845244-7509-4C97-ACC9-9A048E379386}"/>
              </a:ext>
            </a:extLst>
          </p:cNvPr>
          <p:cNvSpPr txBox="1"/>
          <p:nvPr/>
        </p:nvSpPr>
        <p:spPr>
          <a:xfrm>
            <a:off x="3964064" y="4670709"/>
            <a:ext cx="1659085" cy="584775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IE0123143 (</a:t>
            </a:r>
            <a:r>
              <a:rPr lang="ko-KR" altLang="en-US" sz="1600" dirty="0"/>
              <a:t>노랑</a:t>
            </a:r>
            <a:r>
              <a:rPr lang="en-US" altLang="ko-KR" sz="1600" dirty="0"/>
              <a:t>)</a:t>
            </a:r>
          </a:p>
          <a:p>
            <a:pPr algn="ctr"/>
            <a:r>
              <a:rPr lang="en-US" altLang="ko-KR" sz="1600" dirty="0"/>
              <a:t>(1120 mm)</a:t>
            </a:r>
            <a:endParaRPr lang="ko-KR" altLang="en-US" sz="1600" dirty="0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32E3D50F-04E0-4E6A-884B-A9A6E7F98C8B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4793607" y="3429000"/>
            <a:ext cx="0" cy="1241709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8CEAB5C-E4AB-4965-B067-2B2472245B0E}"/>
              </a:ext>
            </a:extLst>
          </p:cNvPr>
          <p:cNvSpPr/>
          <p:nvPr/>
        </p:nvSpPr>
        <p:spPr>
          <a:xfrm rot="5400000">
            <a:off x="7323444" y="2787587"/>
            <a:ext cx="255975" cy="347707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EDD7D98-1382-45CC-B4DF-5D3FBAE461A2}"/>
              </a:ext>
            </a:extLst>
          </p:cNvPr>
          <p:cNvSpPr txBox="1"/>
          <p:nvPr/>
        </p:nvSpPr>
        <p:spPr>
          <a:xfrm>
            <a:off x="6870935" y="2081980"/>
            <a:ext cx="1160991" cy="338554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IE0123207</a:t>
            </a: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2DAE27CD-E263-4CB4-A857-5C8A886ACAAB}"/>
              </a:ext>
            </a:extLst>
          </p:cNvPr>
          <p:cNvCxnSpPr>
            <a:cxnSpLocks/>
            <a:stCxn id="15" idx="1"/>
            <a:endCxn id="17" idx="2"/>
          </p:cNvCxnSpPr>
          <p:nvPr/>
        </p:nvCxnSpPr>
        <p:spPr>
          <a:xfrm flipV="1">
            <a:off x="7451431" y="2420534"/>
            <a:ext cx="0" cy="412919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1803038-D142-4D9E-B8A7-620FF909243E}"/>
              </a:ext>
            </a:extLst>
          </p:cNvPr>
          <p:cNvSpPr/>
          <p:nvPr/>
        </p:nvSpPr>
        <p:spPr>
          <a:xfrm rot="5400000">
            <a:off x="5561498" y="3726807"/>
            <a:ext cx="362121" cy="413918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Picture 309">
            <a:extLst>
              <a:ext uri="{FF2B5EF4-FFF2-40B4-BE49-F238E27FC236}">
                <a16:creationId xmlns:a16="http://schemas.microsoft.com/office/drawing/2014/main" id="{24333FA2-E816-4662-8112-CD9C7C612E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7714" y="1535322"/>
            <a:ext cx="394698" cy="311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8455660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표 16">
            <a:extLst>
              <a:ext uri="{FF2B5EF4-FFF2-40B4-BE49-F238E27FC236}">
                <a16:creationId xmlns:a16="http://schemas.microsoft.com/office/drawing/2014/main" id="{64AD76A6-BF97-4CAB-87A5-7B494C8277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3130306"/>
              </p:ext>
            </p:extLst>
          </p:nvPr>
        </p:nvGraphicFramePr>
        <p:xfrm>
          <a:off x="119518" y="147446"/>
          <a:ext cx="9713274" cy="63050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7171">
                  <a:extLst>
                    <a:ext uri="{9D8B030D-6E8A-4147-A177-3AD203B41FA5}">
                      <a16:colId xmlns:a16="http://schemas.microsoft.com/office/drawing/2014/main" val="3253739569"/>
                    </a:ext>
                  </a:extLst>
                </a:gridCol>
                <a:gridCol w="176589">
                  <a:extLst>
                    <a:ext uri="{9D8B030D-6E8A-4147-A177-3AD203B41FA5}">
                      <a16:colId xmlns:a16="http://schemas.microsoft.com/office/drawing/2014/main" val="825821396"/>
                    </a:ext>
                  </a:extLst>
                </a:gridCol>
                <a:gridCol w="120583">
                  <a:extLst>
                    <a:ext uri="{9D8B030D-6E8A-4147-A177-3AD203B41FA5}">
                      <a16:colId xmlns:a16="http://schemas.microsoft.com/office/drawing/2014/main" val="3171329016"/>
                    </a:ext>
                  </a:extLst>
                </a:gridCol>
                <a:gridCol w="336604">
                  <a:extLst>
                    <a:ext uri="{9D8B030D-6E8A-4147-A177-3AD203B41FA5}">
                      <a16:colId xmlns:a16="http://schemas.microsoft.com/office/drawing/2014/main" val="3172448492"/>
                    </a:ext>
                  </a:extLst>
                </a:gridCol>
                <a:gridCol w="473228">
                  <a:extLst>
                    <a:ext uri="{9D8B030D-6E8A-4147-A177-3AD203B41FA5}">
                      <a16:colId xmlns:a16="http://schemas.microsoft.com/office/drawing/2014/main" val="3116983912"/>
                    </a:ext>
                  </a:extLst>
                </a:gridCol>
                <a:gridCol w="175786">
                  <a:extLst>
                    <a:ext uri="{9D8B030D-6E8A-4147-A177-3AD203B41FA5}">
                      <a16:colId xmlns:a16="http://schemas.microsoft.com/office/drawing/2014/main" val="2867862272"/>
                    </a:ext>
                  </a:extLst>
                </a:gridCol>
                <a:gridCol w="102814">
                  <a:extLst>
                    <a:ext uri="{9D8B030D-6E8A-4147-A177-3AD203B41FA5}">
                      <a16:colId xmlns:a16="http://schemas.microsoft.com/office/drawing/2014/main" val="1953060234"/>
                    </a:ext>
                  </a:extLst>
                </a:gridCol>
                <a:gridCol w="737673">
                  <a:extLst>
                    <a:ext uri="{9D8B030D-6E8A-4147-A177-3AD203B41FA5}">
                      <a16:colId xmlns:a16="http://schemas.microsoft.com/office/drawing/2014/main" val="398629596"/>
                    </a:ext>
                  </a:extLst>
                </a:gridCol>
                <a:gridCol w="140459">
                  <a:extLst>
                    <a:ext uri="{9D8B030D-6E8A-4147-A177-3AD203B41FA5}">
                      <a16:colId xmlns:a16="http://schemas.microsoft.com/office/drawing/2014/main" val="404855326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091127642"/>
                    </a:ext>
                  </a:extLst>
                </a:gridCol>
                <a:gridCol w="485379">
                  <a:extLst>
                    <a:ext uri="{9D8B030D-6E8A-4147-A177-3AD203B41FA5}">
                      <a16:colId xmlns:a16="http://schemas.microsoft.com/office/drawing/2014/main" val="1479794387"/>
                    </a:ext>
                  </a:extLst>
                </a:gridCol>
                <a:gridCol w="331842">
                  <a:extLst>
                    <a:ext uri="{9D8B030D-6E8A-4147-A177-3AD203B41FA5}">
                      <a16:colId xmlns:a16="http://schemas.microsoft.com/office/drawing/2014/main" val="3215269691"/>
                    </a:ext>
                  </a:extLst>
                </a:gridCol>
                <a:gridCol w="817221">
                  <a:extLst>
                    <a:ext uri="{9D8B030D-6E8A-4147-A177-3AD203B41FA5}">
                      <a16:colId xmlns:a16="http://schemas.microsoft.com/office/drawing/2014/main" val="4242642920"/>
                    </a:ext>
                  </a:extLst>
                </a:gridCol>
                <a:gridCol w="430899">
                  <a:extLst>
                    <a:ext uri="{9D8B030D-6E8A-4147-A177-3AD203B41FA5}">
                      <a16:colId xmlns:a16="http://schemas.microsoft.com/office/drawing/2014/main" val="1436993564"/>
                    </a:ext>
                  </a:extLst>
                </a:gridCol>
                <a:gridCol w="594342">
                  <a:extLst>
                    <a:ext uri="{9D8B030D-6E8A-4147-A177-3AD203B41FA5}">
                      <a16:colId xmlns:a16="http://schemas.microsoft.com/office/drawing/2014/main" val="3220654505"/>
                    </a:ext>
                  </a:extLst>
                </a:gridCol>
                <a:gridCol w="985618">
                  <a:extLst>
                    <a:ext uri="{9D8B030D-6E8A-4147-A177-3AD203B41FA5}">
                      <a16:colId xmlns:a16="http://schemas.microsoft.com/office/drawing/2014/main" val="3053073729"/>
                    </a:ext>
                  </a:extLst>
                </a:gridCol>
                <a:gridCol w="102814">
                  <a:extLst>
                    <a:ext uri="{9D8B030D-6E8A-4147-A177-3AD203B41FA5}">
                      <a16:colId xmlns:a16="http://schemas.microsoft.com/office/drawing/2014/main" val="3496862969"/>
                    </a:ext>
                  </a:extLst>
                </a:gridCol>
                <a:gridCol w="900322">
                  <a:extLst>
                    <a:ext uri="{9D8B030D-6E8A-4147-A177-3AD203B41FA5}">
                      <a16:colId xmlns:a16="http://schemas.microsoft.com/office/drawing/2014/main" val="3448398408"/>
                    </a:ext>
                  </a:extLst>
                </a:gridCol>
                <a:gridCol w="605386">
                  <a:extLst>
                    <a:ext uri="{9D8B030D-6E8A-4147-A177-3AD203B41FA5}">
                      <a16:colId xmlns:a16="http://schemas.microsoft.com/office/drawing/2014/main" val="4087358375"/>
                    </a:ext>
                  </a:extLst>
                </a:gridCol>
                <a:gridCol w="102814">
                  <a:extLst>
                    <a:ext uri="{9D8B030D-6E8A-4147-A177-3AD203B41FA5}">
                      <a16:colId xmlns:a16="http://schemas.microsoft.com/office/drawing/2014/main" val="21403367"/>
                    </a:ext>
                  </a:extLst>
                </a:gridCol>
                <a:gridCol w="1149062">
                  <a:extLst>
                    <a:ext uri="{9D8B030D-6E8A-4147-A177-3AD203B41FA5}">
                      <a16:colId xmlns:a16="http://schemas.microsoft.com/office/drawing/2014/main" val="220410917"/>
                    </a:ext>
                  </a:extLst>
                </a:gridCol>
                <a:gridCol w="438388">
                  <a:extLst>
                    <a:ext uri="{9D8B030D-6E8A-4147-A177-3AD203B41FA5}">
                      <a16:colId xmlns:a16="http://schemas.microsoft.com/office/drawing/2014/main" val="2706650489"/>
                    </a:ext>
                  </a:extLst>
                </a:gridCol>
              </a:tblGrid>
              <a:tr h="185010">
                <a:tc gridSpan="8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9144" marB="18288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c</a:t>
                      </a:r>
                      <a:endParaRPr lang="ko-KR" altLang="en-US" sz="1000"/>
                    </a:p>
                  </a:txBody>
                  <a:tcPr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SOP NO.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9144" marB="182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T="0" marB="0"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9144" marB="182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Title: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9144" marB="182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G3_EUV END USER PUMP MODULE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295" marR="74295" marT="9144" marB="182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4830037"/>
                  </a:ext>
                </a:extLst>
              </a:tr>
              <a:tr h="171795"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</a:t>
                      </a:r>
                    </a:p>
                  </a:txBody>
                  <a:tcPr marL="74295" marR="74295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FF66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</a:t>
                      </a:r>
                    </a:p>
                  </a:txBody>
                  <a:tcPr marL="74295" marR="74295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en-US" altLang="ko-KR" sz="14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295" marR="74295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19"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solidFill>
                            <a:schemeClr val="tx1"/>
                          </a:solidFill>
                        </a:rPr>
                        <a:t>OP0370</a:t>
                      </a:r>
                      <a:endParaRPr lang="ko-KR" alt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2454436"/>
                  </a:ext>
                </a:extLst>
              </a:tr>
              <a:tr h="132151">
                <a:tc gridSpan="3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Ref.</a:t>
                      </a:r>
                    </a:p>
                  </a:txBody>
                  <a:tcPr marL="74295" marR="74295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en-US" altLang="ko-KR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Man.Item No.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Ser.Item No.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Qty</a:t>
                      </a: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Qty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Ref.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Man.Item No.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Ser.Item No.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</a:t>
                      </a: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Qty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3922277"/>
                  </a:ext>
                </a:extLst>
              </a:tr>
              <a:tr h="132151"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IE0113652</a:t>
                      </a:r>
                      <a:endParaRPr lang="ko-KR" altLang="en-US" sz="1000" kern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NW40_50 REDUCING T JOINT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ISO250-200 MANIFOLD TEE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rgbClr val="FF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C10517501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NW50 CLAMP CU FREE UNIT PACK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56520841"/>
                  </a:ext>
                </a:extLst>
              </a:tr>
              <a:tr h="132151"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IE0113026</a:t>
                      </a:r>
                      <a:endParaRPr lang="ko-KR" altLang="en-US" sz="1000" kern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EXH NW50 SPOOL 1420L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rgbClr val="FF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C10517490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NW50 TRAPPED O RING VITON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2999503"/>
                  </a:ext>
                </a:extLst>
              </a:tr>
              <a:tr h="132151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IE0113297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NW50 SPOOL 620L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ISO250 TRAPPED O-RING VITON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C10517366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NW50 BLANKING FANGE S-S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8856439"/>
                  </a:ext>
                </a:extLst>
              </a:tr>
              <a:tr h="132151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C10516490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NW40 TRAPPED O RING VIT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C10516501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NW40 CLAMP CU FREE UNIT PACK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8728030"/>
                  </a:ext>
                </a:extLst>
              </a:tr>
              <a:tr h="132151">
                <a:tc gridSpan="5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FF6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7911635"/>
                  </a:ext>
                </a:extLst>
              </a:tr>
              <a:tr h="4548634">
                <a:tc gridSpan="7"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Instruction:</a:t>
                      </a:r>
                    </a:p>
                    <a:p>
                      <a:pPr latinLnBrk="1"/>
                      <a:endParaRPr lang="en-US" altLang="ko-KR" sz="10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  <a:p>
                      <a:pPr latinLnBrk="1"/>
                      <a:endParaRPr lang="en-US" altLang="ko-KR" sz="10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  <a:p>
                      <a:pPr marL="228600" indent="-228600">
                        <a:buFont typeface="+mj-lt"/>
                        <a:buAutoNum type="arabicPeriod"/>
                      </a:pP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그림과 같이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SRC1 ~ FAC Module 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세 번째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N2 Back line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에 조립하세요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.</a:t>
                      </a:r>
                      <a:b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</a:br>
                      <a:r>
                        <a:rPr lang="en-GB" altLang="ko-KR" sz="1000" dirty="0">
                          <a:solidFill>
                            <a:srgbClr val="0070C0"/>
                          </a:solidFill>
                          <a:effectLst/>
                          <a:latin typeface="Calibri (본문)"/>
                          <a:ea typeface="바탕" panose="02030600000101010101" pitchFamily="18" charset="-127"/>
                        </a:rPr>
                        <a:t>(Assemble the N2 line on the </a:t>
                      </a:r>
                      <a:r>
                        <a:rPr lang="en-US" altLang="ko-KR" sz="1000" dirty="0">
                          <a:solidFill>
                            <a:srgbClr val="0070C0"/>
                          </a:solidFill>
                          <a:effectLst/>
                          <a:latin typeface="Calibri (본문)"/>
                          <a:ea typeface="바탕" panose="02030600000101010101" pitchFamily="18" charset="-127"/>
                        </a:rPr>
                        <a:t>third</a:t>
                      </a:r>
                      <a:r>
                        <a:rPr lang="en-GB" altLang="ko-KR" sz="1000" dirty="0">
                          <a:solidFill>
                            <a:srgbClr val="0070C0"/>
                          </a:solidFill>
                          <a:effectLst/>
                          <a:latin typeface="Calibri (본문)"/>
                          <a:ea typeface="바탕" panose="02030600000101010101" pitchFamily="18" charset="-127"/>
                        </a:rPr>
                        <a:t> line of N2 back line of SRC1 ~ FAC module.) 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endParaRPr lang="ko-KR" altLang="ko-KR" sz="1050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74295" marR="74295" marT="37148" marB="37148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15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6913290"/>
                  </a:ext>
                </a:extLst>
              </a:tr>
              <a:tr h="326886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Page</a:t>
                      </a:r>
                    </a:p>
                  </a:txBody>
                  <a:tcPr marL="74295" marR="74295" marT="37148" marB="37148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370</a:t>
                      </a: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b="1" dirty="0"/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Issue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01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Approved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999999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SOP TEMPLATE – SINGLE LANDSCAPE v5.doc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1874398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D68178E1-7F4F-4C18-9298-7983863B4D6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293" y="174391"/>
            <a:ext cx="824386" cy="175090"/>
          </a:xfrm>
          <a:prstGeom prst="rect">
            <a:avLst/>
          </a:prstGeom>
        </p:spPr>
      </p:pic>
      <p:sp>
        <p:nvSpPr>
          <p:cNvPr id="55" name="직사각형 54">
            <a:extLst>
              <a:ext uri="{FF2B5EF4-FFF2-40B4-BE49-F238E27FC236}">
                <a16:creationId xmlns:a16="http://schemas.microsoft.com/office/drawing/2014/main" id="{210971BB-FF72-4222-97B3-31E8A3AFBC12}"/>
              </a:ext>
            </a:extLst>
          </p:cNvPr>
          <p:cNvSpPr/>
          <p:nvPr/>
        </p:nvSpPr>
        <p:spPr>
          <a:xfrm>
            <a:off x="231072" y="6519446"/>
            <a:ext cx="944385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tabLst>
                <a:tab pos="2057400" algn="ctr"/>
                <a:tab pos="4114800" algn="r"/>
                <a:tab pos="2057400" algn="ctr"/>
                <a:tab pos="4414838" algn="r"/>
              </a:tabLst>
            </a:pPr>
            <a:r>
              <a:rPr lang="en-GB" altLang="ko-KR" sz="7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맑은 고딕" panose="020B0503020000020004" pitchFamily="50" charset="-127"/>
              </a:rPr>
              <a:t>Copyright © Edwards Group plc 2020</a:t>
            </a:r>
            <a:endParaRPr lang="ko-KR" altLang="ko-KR" sz="700" dirty="0">
              <a:latin typeface="Times New Roman" panose="02020603050405020304" pitchFamily="18" charset="0"/>
              <a:ea typeface="맑은 고딕" panose="020B0503020000020004" pitchFamily="50" charset="-127"/>
            </a:endParaRPr>
          </a:p>
          <a:p>
            <a:pPr algn="ctr">
              <a:tabLst>
                <a:tab pos="2057400" algn="ctr"/>
                <a:tab pos="4114800" algn="r"/>
                <a:tab pos="2057400" algn="ctr"/>
                <a:tab pos="4414838" algn="r"/>
              </a:tabLst>
            </a:pPr>
            <a:r>
              <a:rPr lang="en-GB" altLang="ko-KR" sz="7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맑은 고딕" panose="020B0503020000020004" pitchFamily="50" charset="-127"/>
              </a:rPr>
              <a:t>Company Confidential Document.  This document can only be shared with 3</a:t>
            </a:r>
            <a:r>
              <a:rPr lang="en-GB" altLang="ko-KR" sz="700" baseline="300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맑은 고딕" panose="020B0503020000020004" pitchFamily="50" charset="-127"/>
              </a:rPr>
              <a:t>rd</a:t>
            </a:r>
            <a:r>
              <a:rPr lang="en-GB" altLang="ko-KR" sz="7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맑은 고딕" panose="020B0503020000020004" pitchFamily="50" charset="-127"/>
              </a:rPr>
              <a:t> parties with the written permission of the legal department or if an NDA is in place.  If printed this document should be shredded when disposed of.</a:t>
            </a:r>
            <a:endParaRPr lang="ko-KR" altLang="ko-KR" sz="700" dirty="0">
              <a:latin typeface="Times New Roman" panose="02020603050405020304" pitchFamily="18" charset="0"/>
              <a:ea typeface="맑은 고딕" panose="020B0503020000020004" pitchFamily="50" charset="-127"/>
            </a:endParaRP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6C8C41B5-3D49-4FCD-9CE7-2C5923CE43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4821" y="3051921"/>
            <a:ext cx="7808066" cy="1513666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D47DF25F-EBBF-403C-AA79-ED0887C76D35}"/>
              </a:ext>
            </a:extLst>
          </p:cNvPr>
          <p:cNvSpPr txBox="1"/>
          <p:nvPr/>
        </p:nvSpPr>
        <p:spPr>
          <a:xfrm>
            <a:off x="1878342" y="2500454"/>
            <a:ext cx="1303978" cy="338554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IE0113652</a:t>
            </a:r>
            <a:endParaRPr lang="ko-KR" altLang="en-US" sz="1600" dirty="0"/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45FC109D-E391-4933-AE2F-D3B755BC2084}"/>
              </a:ext>
            </a:extLst>
          </p:cNvPr>
          <p:cNvCxnSpPr>
            <a:cxnSpLocks/>
            <a:endCxn id="37" idx="2"/>
          </p:cNvCxnSpPr>
          <p:nvPr/>
        </p:nvCxnSpPr>
        <p:spPr>
          <a:xfrm flipV="1">
            <a:off x="2530330" y="2839008"/>
            <a:ext cx="1" cy="589992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4B49E9E7-8FCE-4129-B2A0-B6A2B4A2126D}"/>
              </a:ext>
            </a:extLst>
          </p:cNvPr>
          <p:cNvSpPr txBox="1"/>
          <p:nvPr/>
        </p:nvSpPr>
        <p:spPr>
          <a:xfrm>
            <a:off x="3712420" y="2494181"/>
            <a:ext cx="1303978" cy="338554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IE0113026</a:t>
            </a:r>
            <a:endParaRPr lang="ko-KR" altLang="en-US" sz="1600" dirty="0"/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FF2177EB-D758-4D65-B4AE-886D30AED470}"/>
              </a:ext>
            </a:extLst>
          </p:cNvPr>
          <p:cNvCxnSpPr>
            <a:cxnSpLocks/>
            <a:endCxn id="48" idx="2"/>
          </p:cNvCxnSpPr>
          <p:nvPr/>
        </p:nvCxnSpPr>
        <p:spPr>
          <a:xfrm flipV="1">
            <a:off x="4364409" y="2832735"/>
            <a:ext cx="0" cy="668656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B5F39748-CBB0-431D-8BDE-1D1043DF5504}"/>
              </a:ext>
            </a:extLst>
          </p:cNvPr>
          <p:cNvSpPr txBox="1"/>
          <p:nvPr/>
        </p:nvSpPr>
        <p:spPr>
          <a:xfrm>
            <a:off x="7938881" y="2494181"/>
            <a:ext cx="1303978" cy="338554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IE0113297</a:t>
            </a:r>
            <a:endParaRPr lang="ko-KR" altLang="en-US" sz="1600" dirty="0"/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A771A8BC-4C5F-4AA2-AF2B-042BFBEA2F99}"/>
              </a:ext>
            </a:extLst>
          </p:cNvPr>
          <p:cNvCxnSpPr>
            <a:cxnSpLocks/>
            <a:endCxn id="50" idx="2"/>
          </p:cNvCxnSpPr>
          <p:nvPr/>
        </p:nvCxnSpPr>
        <p:spPr>
          <a:xfrm flipV="1">
            <a:off x="8590870" y="2832735"/>
            <a:ext cx="0" cy="668656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5B32D826-B2E8-4E3E-B47E-9D9C1D356415}"/>
              </a:ext>
            </a:extLst>
          </p:cNvPr>
          <p:cNvSpPr txBox="1"/>
          <p:nvPr/>
        </p:nvSpPr>
        <p:spPr>
          <a:xfrm>
            <a:off x="7806701" y="1822168"/>
            <a:ext cx="1044650" cy="307777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rgbClr val="00B050"/>
                </a:solidFill>
              </a:rPr>
              <a:t>&lt;SINGLE&gt;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4B56B10-A574-474D-985C-28B4F337EAF1}"/>
              </a:ext>
            </a:extLst>
          </p:cNvPr>
          <p:cNvSpPr txBox="1"/>
          <p:nvPr/>
        </p:nvSpPr>
        <p:spPr>
          <a:xfrm>
            <a:off x="4358351" y="1822515"/>
            <a:ext cx="1189296" cy="307777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rgbClr val="00B050"/>
                </a:solidFill>
              </a:rPr>
              <a:t>&lt;EXP1 ~ FAC&gt;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A0E1622-0BE4-4DEA-B3B6-FE3AE878E40A}"/>
              </a:ext>
            </a:extLst>
          </p:cNvPr>
          <p:cNvCxnSpPr>
            <a:cxnSpLocks/>
          </p:cNvCxnSpPr>
          <p:nvPr/>
        </p:nvCxnSpPr>
        <p:spPr>
          <a:xfrm>
            <a:off x="7128770" y="1893189"/>
            <a:ext cx="0" cy="3433410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C6904220-E952-4AF3-93BF-F0C7245B2D00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3986" y="4598098"/>
            <a:ext cx="900758" cy="1357664"/>
          </a:xfrm>
          <a:prstGeom prst="rect">
            <a:avLst/>
          </a:prstGeom>
        </p:spPr>
      </p:pic>
      <p:sp>
        <p:nvSpPr>
          <p:cNvPr id="54" name="직사각형 53">
            <a:extLst>
              <a:ext uri="{FF2B5EF4-FFF2-40B4-BE49-F238E27FC236}">
                <a16:creationId xmlns:a16="http://schemas.microsoft.com/office/drawing/2014/main" id="{BBFFA84A-30D1-46B4-894A-A23AD3A49BAD}"/>
              </a:ext>
            </a:extLst>
          </p:cNvPr>
          <p:cNvSpPr/>
          <p:nvPr/>
        </p:nvSpPr>
        <p:spPr>
          <a:xfrm>
            <a:off x="9196753" y="3301777"/>
            <a:ext cx="384260" cy="440793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DBF1202B-B4EA-4C5F-A226-8C5A79563ECD}"/>
              </a:ext>
            </a:extLst>
          </p:cNvPr>
          <p:cNvSpPr/>
          <p:nvPr/>
        </p:nvSpPr>
        <p:spPr>
          <a:xfrm>
            <a:off x="9196753" y="3987520"/>
            <a:ext cx="384260" cy="440793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B0A7DF6-F117-4E80-9AA8-98AB06C21284}"/>
              </a:ext>
            </a:extLst>
          </p:cNvPr>
          <p:cNvSpPr txBox="1"/>
          <p:nvPr/>
        </p:nvSpPr>
        <p:spPr>
          <a:xfrm>
            <a:off x="4607513" y="5521766"/>
            <a:ext cx="3983357" cy="430887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/>
              <a:t>EXH BACK Line </a:t>
            </a:r>
            <a:r>
              <a:rPr lang="ko-KR" altLang="en-US" sz="1100" dirty="0"/>
              <a:t>오른쪽 끝을 막아주세요</a:t>
            </a:r>
            <a:r>
              <a:rPr lang="en-US" altLang="ko-KR" sz="1100" dirty="0"/>
              <a:t>.</a:t>
            </a:r>
          </a:p>
          <a:p>
            <a:pPr algn="ctr"/>
            <a:r>
              <a:rPr lang="en-US" altLang="ko-KR" sz="1100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(Blank the end of the right of EXH BACK Line with end cap.)</a:t>
            </a: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335A853C-3827-4A79-AFB1-9606236F28DE}"/>
              </a:ext>
            </a:extLst>
          </p:cNvPr>
          <p:cNvCxnSpPr>
            <a:cxnSpLocks/>
            <a:endCxn id="56" idx="2"/>
          </p:cNvCxnSpPr>
          <p:nvPr/>
        </p:nvCxnSpPr>
        <p:spPr>
          <a:xfrm flipV="1">
            <a:off x="9242859" y="4428313"/>
            <a:ext cx="146024" cy="498794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E119F1DF-B7BF-4A2E-8BB4-F95D11BC5516}"/>
              </a:ext>
            </a:extLst>
          </p:cNvPr>
          <p:cNvSpPr txBox="1"/>
          <p:nvPr/>
        </p:nvSpPr>
        <p:spPr>
          <a:xfrm>
            <a:off x="1878342" y="1739300"/>
            <a:ext cx="1017909" cy="307777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0070C0"/>
                </a:solidFill>
              </a:rPr>
              <a:t>&lt;EXP PCW&gt;</a:t>
            </a:r>
          </a:p>
        </p:txBody>
      </p:sp>
    </p:spTree>
    <p:extLst>
      <p:ext uri="{BB962C8B-B14F-4D97-AF65-F5344CB8AC3E}">
        <p14:creationId xmlns:p14="http://schemas.microsoft.com/office/powerpoint/2010/main" val="365809742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표 16">
            <a:extLst>
              <a:ext uri="{FF2B5EF4-FFF2-40B4-BE49-F238E27FC236}">
                <a16:creationId xmlns:a16="http://schemas.microsoft.com/office/drawing/2014/main" id="{64AD76A6-BF97-4CAB-87A5-7B494C8277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4613210"/>
              </p:ext>
            </p:extLst>
          </p:nvPr>
        </p:nvGraphicFramePr>
        <p:xfrm>
          <a:off x="119518" y="147446"/>
          <a:ext cx="9713274" cy="63050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7171">
                  <a:extLst>
                    <a:ext uri="{9D8B030D-6E8A-4147-A177-3AD203B41FA5}">
                      <a16:colId xmlns:a16="http://schemas.microsoft.com/office/drawing/2014/main" val="3253739569"/>
                    </a:ext>
                  </a:extLst>
                </a:gridCol>
                <a:gridCol w="176589">
                  <a:extLst>
                    <a:ext uri="{9D8B030D-6E8A-4147-A177-3AD203B41FA5}">
                      <a16:colId xmlns:a16="http://schemas.microsoft.com/office/drawing/2014/main" val="825821396"/>
                    </a:ext>
                  </a:extLst>
                </a:gridCol>
                <a:gridCol w="120583">
                  <a:extLst>
                    <a:ext uri="{9D8B030D-6E8A-4147-A177-3AD203B41FA5}">
                      <a16:colId xmlns:a16="http://schemas.microsoft.com/office/drawing/2014/main" val="3171329016"/>
                    </a:ext>
                  </a:extLst>
                </a:gridCol>
                <a:gridCol w="336604">
                  <a:extLst>
                    <a:ext uri="{9D8B030D-6E8A-4147-A177-3AD203B41FA5}">
                      <a16:colId xmlns:a16="http://schemas.microsoft.com/office/drawing/2014/main" val="3172448492"/>
                    </a:ext>
                  </a:extLst>
                </a:gridCol>
                <a:gridCol w="473228">
                  <a:extLst>
                    <a:ext uri="{9D8B030D-6E8A-4147-A177-3AD203B41FA5}">
                      <a16:colId xmlns:a16="http://schemas.microsoft.com/office/drawing/2014/main" val="3116983912"/>
                    </a:ext>
                  </a:extLst>
                </a:gridCol>
                <a:gridCol w="175786">
                  <a:extLst>
                    <a:ext uri="{9D8B030D-6E8A-4147-A177-3AD203B41FA5}">
                      <a16:colId xmlns:a16="http://schemas.microsoft.com/office/drawing/2014/main" val="2867862272"/>
                    </a:ext>
                  </a:extLst>
                </a:gridCol>
                <a:gridCol w="102814">
                  <a:extLst>
                    <a:ext uri="{9D8B030D-6E8A-4147-A177-3AD203B41FA5}">
                      <a16:colId xmlns:a16="http://schemas.microsoft.com/office/drawing/2014/main" val="1953060234"/>
                    </a:ext>
                  </a:extLst>
                </a:gridCol>
                <a:gridCol w="737673">
                  <a:extLst>
                    <a:ext uri="{9D8B030D-6E8A-4147-A177-3AD203B41FA5}">
                      <a16:colId xmlns:a16="http://schemas.microsoft.com/office/drawing/2014/main" val="398629596"/>
                    </a:ext>
                  </a:extLst>
                </a:gridCol>
                <a:gridCol w="140459">
                  <a:extLst>
                    <a:ext uri="{9D8B030D-6E8A-4147-A177-3AD203B41FA5}">
                      <a16:colId xmlns:a16="http://schemas.microsoft.com/office/drawing/2014/main" val="404855326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091127642"/>
                    </a:ext>
                  </a:extLst>
                </a:gridCol>
                <a:gridCol w="485379">
                  <a:extLst>
                    <a:ext uri="{9D8B030D-6E8A-4147-A177-3AD203B41FA5}">
                      <a16:colId xmlns:a16="http://schemas.microsoft.com/office/drawing/2014/main" val="1479794387"/>
                    </a:ext>
                  </a:extLst>
                </a:gridCol>
                <a:gridCol w="331842">
                  <a:extLst>
                    <a:ext uri="{9D8B030D-6E8A-4147-A177-3AD203B41FA5}">
                      <a16:colId xmlns:a16="http://schemas.microsoft.com/office/drawing/2014/main" val="3215269691"/>
                    </a:ext>
                  </a:extLst>
                </a:gridCol>
                <a:gridCol w="817221">
                  <a:extLst>
                    <a:ext uri="{9D8B030D-6E8A-4147-A177-3AD203B41FA5}">
                      <a16:colId xmlns:a16="http://schemas.microsoft.com/office/drawing/2014/main" val="4242642920"/>
                    </a:ext>
                  </a:extLst>
                </a:gridCol>
                <a:gridCol w="430899">
                  <a:extLst>
                    <a:ext uri="{9D8B030D-6E8A-4147-A177-3AD203B41FA5}">
                      <a16:colId xmlns:a16="http://schemas.microsoft.com/office/drawing/2014/main" val="1436993564"/>
                    </a:ext>
                  </a:extLst>
                </a:gridCol>
                <a:gridCol w="594342">
                  <a:extLst>
                    <a:ext uri="{9D8B030D-6E8A-4147-A177-3AD203B41FA5}">
                      <a16:colId xmlns:a16="http://schemas.microsoft.com/office/drawing/2014/main" val="3220654505"/>
                    </a:ext>
                  </a:extLst>
                </a:gridCol>
                <a:gridCol w="985618">
                  <a:extLst>
                    <a:ext uri="{9D8B030D-6E8A-4147-A177-3AD203B41FA5}">
                      <a16:colId xmlns:a16="http://schemas.microsoft.com/office/drawing/2014/main" val="3053073729"/>
                    </a:ext>
                  </a:extLst>
                </a:gridCol>
                <a:gridCol w="102814">
                  <a:extLst>
                    <a:ext uri="{9D8B030D-6E8A-4147-A177-3AD203B41FA5}">
                      <a16:colId xmlns:a16="http://schemas.microsoft.com/office/drawing/2014/main" val="3496862969"/>
                    </a:ext>
                  </a:extLst>
                </a:gridCol>
                <a:gridCol w="1040099">
                  <a:extLst>
                    <a:ext uri="{9D8B030D-6E8A-4147-A177-3AD203B41FA5}">
                      <a16:colId xmlns:a16="http://schemas.microsoft.com/office/drawing/2014/main" val="3448398408"/>
                    </a:ext>
                  </a:extLst>
                </a:gridCol>
                <a:gridCol w="465609">
                  <a:extLst>
                    <a:ext uri="{9D8B030D-6E8A-4147-A177-3AD203B41FA5}">
                      <a16:colId xmlns:a16="http://schemas.microsoft.com/office/drawing/2014/main" val="4087358375"/>
                    </a:ext>
                  </a:extLst>
                </a:gridCol>
                <a:gridCol w="102814">
                  <a:extLst>
                    <a:ext uri="{9D8B030D-6E8A-4147-A177-3AD203B41FA5}">
                      <a16:colId xmlns:a16="http://schemas.microsoft.com/office/drawing/2014/main" val="21403367"/>
                    </a:ext>
                  </a:extLst>
                </a:gridCol>
                <a:gridCol w="1149062">
                  <a:extLst>
                    <a:ext uri="{9D8B030D-6E8A-4147-A177-3AD203B41FA5}">
                      <a16:colId xmlns:a16="http://schemas.microsoft.com/office/drawing/2014/main" val="220410917"/>
                    </a:ext>
                  </a:extLst>
                </a:gridCol>
                <a:gridCol w="438388">
                  <a:extLst>
                    <a:ext uri="{9D8B030D-6E8A-4147-A177-3AD203B41FA5}">
                      <a16:colId xmlns:a16="http://schemas.microsoft.com/office/drawing/2014/main" val="2706650489"/>
                    </a:ext>
                  </a:extLst>
                </a:gridCol>
              </a:tblGrid>
              <a:tr h="185010">
                <a:tc gridSpan="8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9144" marB="18288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c</a:t>
                      </a:r>
                      <a:endParaRPr lang="ko-KR" altLang="en-US" sz="1000"/>
                    </a:p>
                  </a:txBody>
                  <a:tcPr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SOP NO.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9144" marB="182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T="0" marB="0"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9144" marB="182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Title: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9144" marB="182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G3_EUV END USER PUMP MODULE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295" marR="74295" marT="9144" marB="182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4830037"/>
                  </a:ext>
                </a:extLst>
              </a:tr>
              <a:tr h="171795"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</a:t>
                      </a:r>
                    </a:p>
                  </a:txBody>
                  <a:tcPr marL="74295" marR="74295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FF66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</a:t>
                      </a:r>
                    </a:p>
                  </a:txBody>
                  <a:tcPr marL="74295" marR="74295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en-US" altLang="ko-KR" sz="14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295" marR="74295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19"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solidFill>
                            <a:schemeClr val="tx1"/>
                          </a:solidFill>
                        </a:rPr>
                        <a:t>OP0380</a:t>
                      </a:r>
                      <a:endParaRPr lang="ko-KR" alt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2454436"/>
                  </a:ext>
                </a:extLst>
              </a:tr>
              <a:tr h="132151">
                <a:tc gridSpan="3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Ref.</a:t>
                      </a:r>
                    </a:p>
                  </a:txBody>
                  <a:tcPr marL="74295" marR="74295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en-US" altLang="ko-KR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Man.Item No.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Ser.Item No.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Qty</a:t>
                      </a: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Qty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Ref.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Man.Item No.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Ser.Item No.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</a:t>
                      </a: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Qty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3922277"/>
                  </a:ext>
                </a:extLst>
              </a:tr>
              <a:tr h="132151"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IE0113260</a:t>
                      </a:r>
                      <a:endParaRPr lang="ko-KR" altLang="en-US" sz="1000" kern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FAC WATER RETURN TEE PIPE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ISO250-200 MANIFOLD TEE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rgbClr val="FF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NXR206739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BS4825-4 SEAL TYPE B 2IN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56520841"/>
                  </a:ext>
                </a:extLst>
              </a:tr>
              <a:tr h="132151"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IE0113255</a:t>
                      </a:r>
                      <a:endParaRPr lang="ko-KR" altLang="en-US" sz="1000" kern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FAC WATER RETURN TEE PIPE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rgbClr val="FF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IE0123298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PCW PLUG ADAPTOR ASSY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2999503"/>
                  </a:ext>
                </a:extLst>
              </a:tr>
              <a:tr h="132151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IE0113299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PCW PIPE ADAPTOR ASSY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ISO250 TRAPPED O-RING VITON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NXR206065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END USER WATER CAP KIT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8856439"/>
                  </a:ext>
                </a:extLst>
              </a:tr>
              <a:tr h="132151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IE0113270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END USER PM WATER PIPE ASSY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8728030"/>
                  </a:ext>
                </a:extLst>
              </a:tr>
              <a:tr h="132151">
                <a:tc gridSpan="5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FF6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7911635"/>
                  </a:ext>
                </a:extLst>
              </a:tr>
              <a:tr h="4548634">
                <a:tc gridSpan="7"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Instruction:</a:t>
                      </a:r>
                    </a:p>
                    <a:p>
                      <a:pPr latinLnBrk="1"/>
                      <a:endParaRPr lang="en-US" altLang="ko-KR" sz="10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  <a:p>
                      <a:pPr latinLnBrk="1"/>
                      <a:endParaRPr lang="en-US" altLang="ko-KR" sz="10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  <a:p>
                      <a:pPr marL="228600" indent="-228600">
                        <a:buFont typeface="+mj-lt"/>
                        <a:buAutoNum type="arabicPeriod"/>
                      </a:pP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그림과 같이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SRC1 ~ FAC Module 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세 번째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N2 Back line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에 조립하세요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.</a:t>
                      </a:r>
                      <a:b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</a:br>
                      <a:r>
                        <a:rPr lang="en-GB" altLang="ko-KR" sz="1000" dirty="0">
                          <a:solidFill>
                            <a:srgbClr val="0070C0"/>
                          </a:solidFill>
                          <a:effectLst/>
                          <a:latin typeface="Calibri (본문)"/>
                          <a:ea typeface="바탕" panose="02030600000101010101" pitchFamily="18" charset="-127"/>
                        </a:rPr>
                        <a:t>(Assemble the N2 line on the </a:t>
                      </a:r>
                      <a:r>
                        <a:rPr lang="en-US" altLang="ko-KR" sz="1000" dirty="0">
                          <a:solidFill>
                            <a:srgbClr val="0070C0"/>
                          </a:solidFill>
                          <a:effectLst/>
                          <a:latin typeface="Calibri (본문)"/>
                          <a:ea typeface="바탕" panose="02030600000101010101" pitchFamily="18" charset="-127"/>
                        </a:rPr>
                        <a:t>third</a:t>
                      </a:r>
                      <a:r>
                        <a:rPr lang="en-GB" altLang="ko-KR" sz="1000" dirty="0">
                          <a:solidFill>
                            <a:srgbClr val="0070C0"/>
                          </a:solidFill>
                          <a:effectLst/>
                          <a:latin typeface="Calibri (본문)"/>
                          <a:ea typeface="바탕" panose="02030600000101010101" pitchFamily="18" charset="-127"/>
                        </a:rPr>
                        <a:t> line of N2 back line of SRC1 ~ FAC module.) 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endParaRPr lang="ko-KR" altLang="ko-KR" sz="1050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74295" marR="74295" marT="37148" marB="37148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15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6913290"/>
                  </a:ext>
                </a:extLst>
              </a:tr>
              <a:tr h="326886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Page</a:t>
                      </a:r>
                    </a:p>
                  </a:txBody>
                  <a:tcPr marL="74295" marR="74295" marT="37148" marB="37148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380</a:t>
                      </a: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b="1" dirty="0"/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Issue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01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Approved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999999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SOP TEMPLATE – SINGLE LANDSCAPE v5.doc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1874398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D68178E1-7F4F-4C18-9298-7983863B4D6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293" y="174391"/>
            <a:ext cx="824386" cy="175090"/>
          </a:xfrm>
          <a:prstGeom prst="rect">
            <a:avLst/>
          </a:prstGeom>
        </p:spPr>
      </p:pic>
      <p:sp>
        <p:nvSpPr>
          <p:cNvPr id="55" name="직사각형 54">
            <a:extLst>
              <a:ext uri="{FF2B5EF4-FFF2-40B4-BE49-F238E27FC236}">
                <a16:creationId xmlns:a16="http://schemas.microsoft.com/office/drawing/2014/main" id="{210971BB-FF72-4222-97B3-31E8A3AFBC12}"/>
              </a:ext>
            </a:extLst>
          </p:cNvPr>
          <p:cNvSpPr/>
          <p:nvPr/>
        </p:nvSpPr>
        <p:spPr>
          <a:xfrm>
            <a:off x="231072" y="6519446"/>
            <a:ext cx="944385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tabLst>
                <a:tab pos="2057400" algn="ctr"/>
                <a:tab pos="4114800" algn="r"/>
                <a:tab pos="2057400" algn="ctr"/>
                <a:tab pos="4414838" algn="r"/>
              </a:tabLst>
            </a:pPr>
            <a:r>
              <a:rPr lang="en-GB" altLang="ko-KR" sz="7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맑은 고딕" panose="020B0503020000020004" pitchFamily="50" charset="-127"/>
              </a:rPr>
              <a:t>Copyright © Edwards Group plc 2020</a:t>
            </a:r>
            <a:endParaRPr lang="ko-KR" altLang="ko-KR" sz="700" dirty="0">
              <a:latin typeface="Times New Roman" panose="02020603050405020304" pitchFamily="18" charset="0"/>
              <a:ea typeface="맑은 고딕" panose="020B0503020000020004" pitchFamily="50" charset="-127"/>
            </a:endParaRPr>
          </a:p>
          <a:p>
            <a:pPr algn="ctr">
              <a:tabLst>
                <a:tab pos="2057400" algn="ctr"/>
                <a:tab pos="4114800" algn="r"/>
                <a:tab pos="2057400" algn="ctr"/>
                <a:tab pos="4414838" algn="r"/>
              </a:tabLst>
            </a:pPr>
            <a:r>
              <a:rPr lang="en-GB" altLang="ko-KR" sz="7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맑은 고딕" panose="020B0503020000020004" pitchFamily="50" charset="-127"/>
              </a:rPr>
              <a:t>Company Confidential Document.  This document can only be shared with 3</a:t>
            </a:r>
            <a:r>
              <a:rPr lang="en-GB" altLang="ko-KR" sz="700" baseline="300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맑은 고딕" panose="020B0503020000020004" pitchFamily="50" charset="-127"/>
              </a:rPr>
              <a:t>rd</a:t>
            </a:r>
            <a:r>
              <a:rPr lang="en-GB" altLang="ko-KR" sz="7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맑은 고딕" panose="020B0503020000020004" pitchFamily="50" charset="-127"/>
              </a:rPr>
              <a:t> parties with the written permission of the legal department or if an NDA is in place.  If printed this document should be shredded when disposed of.</a:t>
            </a:r>
            <a:endParaRPr lang="ko-KR" altLang="ko-KR" sz="700" dirty="0">
              <a:latin typeface="Times New Roman" panose="02020603050405020304" pitchFamily="18" charset="0"/>
              <a:ea typeface="맑은 고딕" panose="020B0503020000020004" pitchFamily="50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B32D826-B2E8-4E3E-B47E-9D9C1D356415}"/>
              </a:ext>
            </a:extLst>
          </p:cNvPr>
          <p:cNvSpPr txBox="1"/>
          <p:nvPr/>
        </p:nvSpPr>
        <p:spPr>
          <a:xfrm>
            <a:off x="7806701" y="1822168"/>
            <a:ext cx="1044650" cy="307777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rgbClr val="00B050"/>
                </a:solidFill>
              </a:rPr>
              <a:t>&lt;SINGLE&gt;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4B56B10-A574-474D-985C-28B4F337EAF1}"/>
              </a:ext>
            </a:extLst>
          </p:cNvPr>
          <p:cNvSpPr txBox="1"/>
          <p:nvPr/>
        </p:nvSpPr>
        <p:spPr>
          <a:xfrm>
            <a:off x="4358351" y="1822515"/>
            <a:ext cx="1189296" cy="307777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rgbClr val="00B050"/>
                </a:solidFill>
              </a:rPr>
              <a:t>&lt;EXP1 ~ FAC&gt;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5983112-2FEE-4404-89D4-F25CEC395E44}"/>
              </a:ext>
            </a:extLst>
          </p:cNvPr>
          <p:cNvSpPr txBox="1"/>
          <p:nvPr/>
        </p:nvSpPr>
        <p:spPr>
          <a:xfrm>
            <a:off x="1878342" y="1739300"/>
            <a:ext cx="1017909" cy="307777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0070C0"/>
                </a:solidFill>
              </a:rPr>
              <a:t>&lt;EXP PCW&gt;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D15A6C95-7832-4A20-A305-41B99F3C5D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8342" y="2769372"/>
            <a:ext cx="7764705" cy="155491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CDD966E-410F-4EA9-9810-1104ACFF63BB}"/>
              </a:ext>
            </a:extLst>
          </p:cNvPr>
          <p:cNvSpPr txBox="1"/>
          <p:nvPr/>
        </p:nvSpPr>
        <p:spPr>
          <a:xfrm>
            <a:off x="2421697" y="2555650"/>
            <a:ext cx="1303978" cy="338554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IE0113260</a:t>
            </a:r>
            <a:endParaRPr lang="ko-KR" altLang="en-US" sz="1600" dirty="0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71B03F4B-C35C-423D-B41E-2FA112BA14DE}"/>
              </a:ext>
            </a:extLst>
          </p:cNvPr>
          <p:cNvCxnSpPr>
            <a:cxnSpLocks/>
            <a:endCxn id="22" idx="2"/>
          </p:cNvCxnSpPr>
          <p:nvPr/>
        </p:nvCxnSpPr>
        <p:spPr>
          <a:xfrm flipV="1">
            <a:off x="3073686" y="2894204"/>
            <a:ext cx="0" cy="668656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9F018386-3AD3-4C31-B18A-0EE903DD3F45}"/>
              </a:ext>
            </a:extLst>
          </p:cNvPr>
          <p:cNvSpPr txBox="1"/>
          <p:nvPr/>
        </p:nvSpPr>
        <p:spPr>
          <a:xfrm>
            <a:off x="5547647" y="2555650"/>
            <a:ext cx="1303978" cy="338554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IE0113299</a:t>
            </a:r>
            <a:endParaRPr lang="ko-KR" altLang="en-US" sz="1600" dirty="0"/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1179D3FE-B30B-4747-85C0-EDECF49470AC}"/>
              </a:ext>
            </a:extLst>
          </p:cNvPr>
          <p:cNvCxnSpPr>
            <a:cxnSpLocks/>
            <a:endCxn id="24" idx="2"/>
          </p:cNvCxnSpPr>
          <p:nvPr/>
        </p:nvCxnSpPr>
        <p:spPr>
          <a:xfrm flipH="1" flipV="1">
            <a:off x="6199636" y="2894204"/>
            <a:ext cx="695841" cy="334328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071E0115-6F74-45D4-8072-4154077D5C41}"/>
              </a:ext>
            </a:extLst>
          </p:cNvPr>
          <p:cNvSpPr txBox="1"/>
          <p:nvPr/>
        </p:nvSpPr>
        <p:spPr>
          <a:xfrm>
            <a:off x="7689530" y="2555650"/>
            <a:ext cx="1303978" cy="338554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IE0113270</a:t>
            </a:r>
            <a:endParaRPr lang="ko-KR" altLang="en-US" sz="1600" dirty="0"/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7693059A-9BBC-40F5-A523-89222740EB80}"/>
              </a:ext>
            </a:extLst>
          </p:cNvPr>
          <p:cNvCxnSpPr>
            <a:cxnSpLocks/>
            <a:endCxn id="26" idx="2"/>
          </p:cNvCxnSpPr>
          <p:nvPr/>
        </p:nvCxnSpPr>
        <p:spPr>
          <a:xfrm flipV="1">
            <a:off x="8341519" y="2894204"/>
            <a:ext cx="0" cy="433225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4AB9DAB9-48EA-44FB-95BA-DA47B3D2B886}"/>
              </a:ext>
            </a:extLst>
          </p:cNvPr>
          <p:cNvCxnSpPr>
            <a:cxnSpLocks/>
            <a:endCxn id="26" idx="2"/>
          </p:cNvCxnSpPr>
          <p:nvPr/>
        </p:nvCxnSpPr>
        <p:spPr>
          <a:xfrm flipH="1" flipV="1">
            <a:off x="8341519" y="2894204"/>
            <a:ext cx="381000" cy="1062101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2D5B6E2F-44CC-413E-BF57-68DB611C1E8D}"/>
              </a:ext>
            </a:extLst>
          </p:cNvPr>
          <p:cNvSpPr txBox="1"/>
          <p:nvPr/>
        </p:nvSpPr>
        <p:spPr>
          <a:xfrm>
            <a:off x="2770558" y="4529831"/>
            <a:ext cx="1303978" cy="338554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IE0113255</a:t>
            </a:r>
            <a:endParaRPr lang="ko-KR" altLang="en-US" sz="1600" dirty="0"/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BB0013D5-14DD-40D2-9D30-A29C0B835A7B}"/>
              </a:ext>
            </a:extLst>
          </p:cNvPr>
          <p:cNvCxnSpPr>
            <a:cxnSpLocks/>
            <a:endCxn id="29" idx="0"/>
          </p:cNvCxnSpPr>
          <p:nvPr/>
        </p:nvCxnSpPr>
        <p:spPr>
          <a:xfrm>
            <a:off x="3422547" y="3926030"/>
            <a:ext cx="0" cy="603801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E20C0EE-E40F-4C91-BFE5-51C4893E7254}"/>
              </a:ext>
            </a:extLst>
          </p:cNvPr>
          <p:cNvSpPr/>
          <p:nvPr/>
        </p:nvSpPr>
        <p:spPr>
          <a:xfrm>
            <a:off x="1878342" y="3685086"/>
            <a:ext cx="430427" cy="481887"/>
          </a:xfrm>
          <a:prstGeom prst="rect">
            <a:avLst/>
          </a:prstGeom>
          <a:noFill/>
          <a:ln w="190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2C79106-C22F-4063-880C-159F2A8C210C}"/>
              </a:ext>
            </a:extLst>
          </p:cNvPr>
          <p:cNvSpPr txBox="1"/>
          <p:nvPr/>
        </p:nvSpPr>
        <p:spPr>
          <a:xfrm>
            <a:off x="2009312" y="5273710"/>
            <a:ext cx="1303978" cy="338554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IE0123298</a:t>
            </a: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C2A3D451-F601-46AE-8EFF-FE8C0B4AE3FE}"/>
              </a:ext>
            </a:extLst>
          </p:cNvPr>
          <p:cNvCxnSpPr>
            <a:cxnSpLocks/>
            <a:stCxn id="31" idx="2"/>
            <a:endCxn id="32" idx="0"/>
          </p:cNvCxnSpPr>
          <p:nvPr/>
        </p:nvCxnSpPr>
        <p:spPr>
          <a:xfrm>
            <a:off x="2093556" y="4166973"/>
            <a:ext cx="567745" cy="1106737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5FD696C6-DAAA-4810-94D5-328955166AD3}"/>
              </a:ext>
            </a:extLst>
          </p:cNvPr>
          <p:cNvSpPr/>
          <p:nvPr/>
        </p:nvSpPr>
        <p:spPr>
          <a:xfrm>
            <a:off x="9165864" y="3672465"/>
            <a:ext cx="430427" cy="481887"/>
          </a:xfrm>
          <a:prstGeom prst="rect">
            <a:avLst/>
          </a:prstGeom>
          <a:noFill/>
          <a:ln w="190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023A10D-A4F9-411C-B016-A36622555176}"/>
              </a:ext>
            </a:extLst>
          </p:cNvPr>
          <p:cNvSpPr txBox="1"/>
          <p:nvPr/>
        </p:nvSpPr>
        <p:spPr>
          <a:xfrm>
            <a:off x="8478363" y="4452295"/>
            <a:ext cx="1303978" cy="338554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NXR206065</a:t>
            </a: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171FA481-5AB1-419D-880F-104AC5A40F72}"/>
              </a:ext>
            </a:extLst>
          </p:cNvPr>
          <p:cNvCxnSpPr>
            <a:cxnSpLocks/>
            <a:stCxn id="34" idx="2"/>
            <a:endCxn id="35" idx="0"/>
          </p:cNvCxnSpPr>
          <p:nvPr/>
        </p:nvCxnSpPr>
        <p:spPr>
          <a:xfrm flipH="1">
            <a:off x="9130352" y="4154352"/>
            <a:ext cx="250726" cy="297943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그림 38">
            <a:extLst>
              <a:ext uri="{FF2B5EF4-FFF2-40B4-BE49-F238E27FC236}">
                <a16:creationId xmlns:a16="http://schemas.microsoft.com/office/drawing/2014/main" id="{472972A9-3AF6-4D2E-A291-2EADBCAD6021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3084" y="4370827"/>
            <a:ext cx="518570" cy="479538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8F8CEFE4-320C-4A2D-AA55-6A695D4BA26C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9079" y="5203218"/>
            <a:ext cx="509668" cy="479537"/>
          </a:xfrm>
          <a:prstGeom prst="rect">
            <a:avLst/>
          </a:prstGeom>
        </p:spPr>
      </p:pic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8C2CA479-8DCD-4F3E-8F67-269976FD973C}"/>
              </a:ext>
            </a:extLst>
          </p:cNvPr>
          <p:cNvCxnSpPr>
            <a:cxnSpLocks/>
          </p:cNvCxnSpPr>
          <p:nvPr/>
        </p:nvCxnSpPr>
        <p:spPr>
          <a:xfrm>
            <a:off x="7039991" y="1893189"/>
            <a:ext cx="0" cy="2975196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A4AB1DE8-A064-45F9-A557-2956F863CDA9}"/>
              </a:ext>
            </a:extLst>
          </p:cNvPr>
          <p:cNvSpPr txBox="1"/>
          <p:nvPr/>
        </p:nvSpPr>
        <p:spPr>
          <a:xfrm>
            <a:off x="4495006" y="5223922"/>
            <a:ext cx="3983357" cy="430887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/>
              <a:t>PCW line </a:t>
            </a:r>
            <a:r>
              <a:rPr lang="ko-KR" altLang="en-US" sz="1100" dirty="0"/>
              <a:t>연결부에는 </a:t>
            </a:r>
            <a:r>
              <a:rPr lang="en-US" altLang="ko-KR" sz="1100" dirty="0"/>
              <a:t>O ring</a:t>
            </a:r>
            <a:r>
              <a:rPr lang="ko-KR" altLang="en-US" sz="1100" dirty="0"/>
              <a:t>을 넣고 연결해주세요</a:t>
            </a:r>
            <a:r>
              <a:rPr lang="en-US" altLang="ko-KR" sz="1100" dirty="0"/>
              <a:t>.</a:t>
            </a:r>
          </a:p>
          <a:p>
            <a:pPr algn="ctr"/>
            <a:r>
              <a:rPr lang="en-US" altLang="ko-KR" sz="1100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(Please insert the o ring between PCW line connection.)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B7304FA-BB29-403B-98DA-4E9B59319E3A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3592" y="5062837"/>
            <a:ext cx="679831" cy="673761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DC324D46-17FB-4A1B-9277-A4AD4DA4E7B6}"/>
              </a:ext>
            </a:extLst>
          </p:cNvPr>
          <p:cNvSpPr txBox="1"/>
          <p:nvPr/>
        </p:nvSpPr>
        <p:spPr>
          <a:xfrm>
            <a:off x="8339069" y="5736598"/>
            <a:ext cx="1303978" cy="338554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NXR206739</a:t>
            </a:r>
          </a:p>
        </p:txBody>
      </p:sp>
    </p:spTree>
    <p:extLst>
      <p:ext uri="{BB962C8B-B14F-4D97-AF65-F5344CB8AC3E}">
        <p14:creationId xmlns:p14="http://schemas.microsoft.com/office/powerpoint/2010/main" val="296584224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표 16">
            <a:extLst>
              <a:ext uri="{FF2B5EF4-FFF2-40B4-BE49-F238E27FC236}">
                <a16:creationId xmlns:a16="http://schemas.microsoft.com/office/drawing/2014/main" id="{64AD76A6-BF97-4CAB-87A5-7B494C8277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5984196"/>
              </p:ext>
            </p:extLst>
          </p:nvPr>
        </p:nvGraphicFramePr>
        <p:xfrm>
          <a:off x="119518" y="147446"/>
          <a:ext cx="9713274" cy="63050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7171">
                  <a:extLst>
                    <a:ext uri="{9D8B030D-6E8A-4147-A177-3AD203B41FA5}">
                      <a16:colId xmlns:a16="http://schemas.microsoft.com/office/drawing/2014/main" val="3253739569"/>
                    </a:ext>
                  </a:extLst>
                </a:gridCol>
                <a:gridCol w="176589">
                  <a:extLst>
                    <a:ext uri="{9D8B030D-6E8A-4147-A177-3AD203B41FA5}">
                      <a16:colId xmlns:a16="http://schemas.microsoft.com/office/drawing/2014/main" val="825821396"/>
                    </a:ext>
                  </a:extLst>
                </a:gridCol>
                <a:gridCol w="120583">
                  <a:extLst>
                    <a:ext uri="{9D8B030D-6E8A-4147-A177-3AD203B41FA5}">
                      <a16:colId xmlns:a16="http://schemas.microsoft.com/office/drawing/2014/main" val="3171329016"/>
                    </a:ext>
                  </a:extLst>
                </a:gridCol>
                <a:gridCol w="336604">
                  <a:extLst>
                    <a:ext uri="{9D8B030D-6E8A-4147-A177-3AD203B41FA5}">
                      <a16:colId xmlns:a16="http://schemas.microsoft.com/office/drawing/2014/main" val="3172448492"/>
                    </a:ext>
                  </a:extLst>
                </a:gridCol>
                <a:gridCol w="473228">
                  <a:extLst>
                    <a:ext uri="{9D8B030D-6E8A-4147-A177-3AD203B41FA5}">
                      <a16:colId xmlns:a16="http://schemas.microsoft.com/office/drawing/2014/main" val="3116983912"/>
                    </a:ext>
                  </a:extLst>
                </a:gridCol>
                <a:gridCol w="175786">
                  <a:extLst>
                    <a:ext uri="{9D8B030D-6E8A-4147-A177-3AD203B41FA5}">
                      <a16:colId xmlns:a16="http://schemas.microsoft.com/office/drawing/2014/main" val="2867862272"/>
                    </a:ext>
                  </a:extLst>
                </a:gridCol>
                <a:gridCol w="102814">
                  <a:extLst>
                    <a:ext uri="{9D8B030D-6E8A-4147-A177-3AD203B41FA5}">
                      <a16:colId xmlns:a16="http://schemas.microsoft.com/office/drawing/2014/main" val="1953060234"/>
                    </a:ext>
                  </a:extLst>
                </a:gridCol>
                <a:gridCol w="737673">
                  <a:extLst>
                    <a:ext uri="{9D8B030D-6E8A-4147-A177-3AD203B41FA5}">
                      <a16:colId xmlns:a16="http://schemas.microsoft.com/office/drawing/2014/main" val="398629596"/>
                    </a:ext>
                  </a:extLst>
                </a:gridCol>
                <a:gridCol w="140459">
                  <a:extLst>
                    <a:ext uri="{9D8B030D-6E8A-4147-A177-3AD203B41FA5}">
                      <a16:colId xmlns:a16="http://schemas.microsoft.com/office/drawing/2014/main" val="404855326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091127642"/>
                    </a:ext>
                  </a:extLst>
                </a:gridCol>
                <a:gridCol w="485379">
                  <a:extLst>
                    <a:ext uri="{9D8B030D-6E8A-4147-A177-3AD203B41FA5}">
                      <a16:colId xmlns:a16="http://schemas.microsoft.com/office/drawing/2014/main" val="1479794387"/>
                    </a:ext>
                  </a:extLst>
                </a:gridCol>
                <a:gridCol w="331842">
                  <a:extLst>
                    <a:ext uri="{9D8B030D-6E8A-4147-A177-3AD203B41FA5}">
                      <a16:colId xmlns:a16="http://schemas.microsoft.com/office/drawing/2014/main" val="3215269691"/>
                    </a:ext>
                  </a:extLst>
                </a:gridCol>
                <a:gridCol w="817221">
                  <a:extLst>
                    <a:ext uri="{9D8B030D-6E8A-4147-A177-3AD203B41FA5}">
                      <a16:colId xmlns:a16="http://schemas.microsoft.com/office/drawing/2014/main" val="4242642920"/>
                    </a:ext>
                  </a:extLst>
                </a:gridCol>
                <a:gridCol w="430899">
                  <a:extLst>
                    <a:ext uri="{9D8B030D-6E8A-4147-A177-3AD203B41FA5}">
                      <a16:colId xmlns:a16="http://schemas.microsoft.com/office/drawing/2014/main" val="1436993564"/>
                    </a:ext>
                  </a:extLst>
                </a:gridCol>
                <a:gridCol w="594342">
                  <a:extLst>
                    <a:ext uri="{9D8B030D-6E8A-4147-A177-3AD203B41FA5}">
                      <a16:colId xmlns:a16="http://schemas.microsoft.com/office/drawing/2014/main" val="3220654505"/>
                    </a:ext>
                  </a:extLst>
                </a:gridCol>
                <a:gridCol w="985618">
                  <a:extLst>
                    <a:ext uri="{9D8B030D-6E8A-4147-A177-3AD203B41FA5}">
                      <a16:colId xmlns:a16="http://schemas.microsoft.com/office/drawing/2014/main" val="3053073729"/>
                    </a:ext>
                  </a:extLst>
                </a:gridCol>
                <a:gridCol w="102814">
                  <a:extLst>
                    <a:ext uri="{9D8B030D-6E8A-4147-A177-3AD203B41FA5}">
                      <a16:colId xmlns:a16="http://schemas.microsoft.com/office/drawing/2014/main" val="3496862969"/>
                    </a:ext>
                  </a:extLst>
                </a:gridCol>
                <a:gridCol w="918077">
                  <a:extLst>
                    <a:ext uri="{9D8B030D-6E8A-4147-A177-3AD203B41FA5}">
                      <a16:colId xmlns:a16="http://schemas.microsoft.com/office/drawing/2014/main" val="3448398408"/>
                    </a:ext>
                  </a:extLst>
                </a:gridCol>
                <a:gridCol w="587631">
                  <a:extLst>
                    <a:ext uri="{9D8B030D-6E8A-4147-A177-3AD203B41FA5}">
                      <a16:colId xmlns:a16="http://schemas.microsoft.com/office/drawing/2014/main" val="4087358375"/>
                    </a:ext>
                  </a:extLst>
                </a:gridCol>
                <a:gridCol w="102814">
                  <a:extLst>
                    <a:ext uri="{9D8B030D-6E8A-4147-A177-3AD203B41FA5}">
                      <a16:colId xmlns:a16="http://schemas.microsoft.com/office/drawing/2014/main" val="21403367"/>
                    </a:ext>
                  </a:extLst>
                </a:gridCol>
                <a:gridCol w="1149062">
                  <a:extLst>
                    <a:ext uri="{9D8B030D-6E8A-4147-A177-3AD203B41FA5}">
                      <a16:colId xmlns:a16="http://schemas.microsoft.com/office/drawing/2014/main" val="220410917"/>
                    </a:ext>
                  </a:extLst>
                </a:gridCol>
                <a:gridCol w="438388">
                  <a:extLst>
                    <a:ext uri="{9D8B030D-6E8A-4147-A177-3AD203B41FA5}">
                      <a16:colId xmlns:a16="http://schemas.microsoft.com/office/drawing/2014/main" val="2706650489"/>
                    </a:ext>
                  </a:extLst>
                </a:gridCol>
              </a:tblGrid>
              <a:tr h="185010">
                <a:tc gridSpan="8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9144" marB="18288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c</a:t>
                      </a:r>
                      <a:endParaRPr lang="ko-KR" altLang="en-US" sz="1000"/>
                    </a:p>
                  </a:txBody>
                  <a:tcPr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SOP NO.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9144" marB="182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T="0" marB="0"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9144" marB="182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Title: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9144" marB="182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G3_EUV END USER PUMP MODULE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295" marR="74295" marT="9144" marB="182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4830037"/>
                  </a:ext>
                </a:extLst>
              </a:tr>
              <a:tr h="171795"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</a:t>
                      </a:r>
                    </a:p>
                  </a:txBody>
                  <a:tcPr marL="74295" marR="74295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FF66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</a:t>
                      </a:r>
                    </a:p>
                  </a:txBody>
                  <a:tcPr marL="74295" marR="74295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en-US" altLang="ko-KR" sz="14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295" marR="74295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19"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solidFill>
                            <a:schemeClr val="tx1"/>
                          </a:solidFill>
                        </a:rPr>
                        <a:t>OP0390</a:t>
                      </a:r>
                      <a:endParaRPr lang="ko-KR" alt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2454436"/>
                  </a:ext>
                </a:extLst>
              </a:tr>
              <a:tr h="132151">
                <a:tc gridSpan="3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Ref.</a:t>
                      </a:r>
                    </a:p>
                  </a:txBody>
                  <a:tcPr marL="74295" marR="74295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en-US" altLang="ko-KR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Man.Item No.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Ser.Item No.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Qty</a:t>
                      </a: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Qty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Ref.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Man.Item No.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Ser.Item No.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</a:t>
                      </a: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Qty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3922277"/>
                  </a:ext>
                </a:extLst>
              </a:tr>
              <a:tr h="132151"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IE0113297</a:t>
                      </a:r>
                      <a:endParaRPr lang="ko-KR" altLang="en-US" sz="1000" kern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NW50 SPOOL 620L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ISO250-200 MANIFOLD TEE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rgbClr val="FF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C10517501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NW50 CLAMP CU FREE UNIT PACK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56520841"/>
                  </a:ext>
                </a:extLst>
              </a:tr>
              <a:tr h="132151"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IE0113028</a:t>
                      </a:r>
                      <a:endParaRPr lang="ko-KR" altLang="en-US" sz="1000" kern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NW40_50 REDUCING ELBOW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rgbClr val="FF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C10517490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NW50 TRAPPED O RING VITON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2999503"/>
                  </a:ext>
                </a:extLst>
              </a:tr>
              <a:tr h="132151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IE0113109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NW50_40 UNEQUAL TEE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ISO250 TRAPPED O-RING VITON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C10516501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NW40 CLAMP CU FREE UNIT PACK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8856439"/>
                  </a:ext>
                </a:extLst>
              </a:tr>
              <a:tr h="132151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IE0113652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NW40_50 REDUCING T JOINT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ISO250-200 MANIFOLD TEE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C10516490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NW40 TRAPPED O RING VIT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8728030"/>
                  </a:ext>
                </a:extLst>
              </a:tr>
              <a:tr h="132151">
                <a:tc gridSpan="5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FF6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7911635"/>
                  </a:ext>
                </a:extLst>
              </a:tr>
              <a:tr h="4548634">
                <a:tc gridSpan="7"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Instruction:</a:t>
                      </a:r>
                    </a:p>
                    <a:p>
                      <a:pPr latinLnBrk="1"/>
                      <a:endParaRPr lang="en-US" altLang="ko-KR" sz="10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  <a:p>
                      <a:pPr latinLnBrk="1"/>
                      <a:endParaRPr lang="en-US" altLang="ko-KR" sz="10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  <a:p>
                      <a:pPr marL="228600" indent="-228600">
                        <a:buFont typeface="+mj-lt"/>
                        <a:buAutoNum type="arabicPeriod"/>
                      </a:pP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그림과 같이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SRC1 ~ FAC Module 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세 번째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N2 Back line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에 조립하세요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.</a:t>
                      </a:r>
                      <a:b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</a:br>
                      <a:r>
                        <a:rPr lang="en-GB" altLang="ko-KR" sz="1000" dirty="0">
                          <a:solidFill>
                            <a:srgbClr val="0070C0"/>
                          </a:solidFill>
                          <a:effectLst/>
                          <a:latin typeface="Calibri (본문)"/>
                          <a:ea typeface="바탕" panose="02030600000101010101" pitchFamily="18" charset="-127"/>
                        </a:rPr>
                        <a:t>(Assemble the N2 line on the </a:t>
                      </a:r>
                      <a:r>
                        <a:rPr lang="en-US" altLang="ko-KR" sz="1000" dirty="0">
                          <a:solidFill>
                            <a:srgbClr val="0070C0"/>
                          </a:solidFill>
                          <a:effectLst/>
                          <a:latin typeface="Calibri (본문)"/>
                          <a:ea typeface="바탕" panose="02030600000101010101" pitchFamily="18" charset="-127"/>
                        </a:rPr>
                        <a:t>third</a:t>
                      </a:r>
                      <a:r>
                        <a:rPr lang="en-GB" altLang="ko-KR" sz="1000" dirty="0">
                          <a:solidFill>
                            <a:srgbClr val="0070C0"/>
                          </a:solidFill>
                          <a:effectLst/>
                          <a:latin typeface="Calibri (본문)"/>
                          <a:ea typeface="바탕" panose="02030600000101010101" pitchFamily="18" charset="-127"/>
                        </a:rPr>
                        <a:t> line of N2 back line of SRC1 ~ FAC module.) 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endParaRPr lang="ko-KR" altLang="ko-KR" sz="1050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74295" marR="74295" marT="37148" marB="37148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15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6913290"/>
                  </a:ext>
                </a:extLst>
              </a:tr>
              <a:tr h="326886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Page</a:t>
                      </a:r>
                    </a:p>
                  </a:txBody>
                  <a:tcPr marL="74295" marR="74295" marT="37148" marB="37148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390</a:t>
                      </a: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b="1" dirty="0"/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Issue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01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Approved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999999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SOP TEMPLATE – SINGLE LANDSCAPE v5.doc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1874398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D68178E1-7F4F-4C18-9298-7983863B4D6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293" y="174391"/>
            <a:ext cx="824386" cy="175090"/>
          </a:xfrm>
          <a:prstGeom prst="rect">
            <a:avLst/>
          </a:prstGeom>
        </p:spPr>
      </p:pic>
      <p:sp>
        <p:nvSpPr>
          <p:cNvPr id="55" name="직사각형 54">
            <a:extLst>
              <a:ext uri="{FF2B5EF4-FFF2-40B4-BE49-F238E27FC236}">
                <a16:creationId xmlns:a16="http://schemas.microsoft.com/office/drawing/2014/main" id="{210971BB-FF72-4222-97B3-31E8A3AFBC12}"/>
              </a:ext>
            </a:extLst>
          </p:cNvPr>
          <p:cNvSpPr/>
          <p:nvPr/>
        </p:nvSpPr>
        <p:spPr>
          <a:xfrm>
            <a:off x="231072" y="6519446"/>
            <a:ext cx="944385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tabLst>
                <a:tab pos="2057400" algn="ctr"/>
                <a:tab pos="4114800" algn="r"/>
                <a:tab pos="2057400" algn="ctr"/>
                <a:tab pos="4414838" algn="r"/>
              </a:tabLst>
            </a:pPr>
            <a:r>
              <a:rPr lang="en-GB" altLang="ko-KR" sz="7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맑은 고딕" panose="020B0503020000020004" pitchFamily="50" charset="-127"/>
              </a:rPr>
              <a:t>Copyright © Edwards Group plc 2020</a:t>
            </a:r>
            <a:endParaRPr lang="ko-KR" altLang="ko-KR" sz="700" dirty="0">
              <a:latin typeface="Times New Roman" panose="02020603050405020304" pitchFamily="18" charset="0"/>
              <a:ea typeface="맑은 고딕" panose="020B0503020000020004" pitchFamily="50" charset="-127"/>
            </a:endParaRPr>
          </a:p>
          <a:p>
            <a:pPr algn="ctr">
              <a:tabLst>
                <a:tab pos="2057400" algn="ctr"/>
                <a:tab pos="4114800" algn="r"/>
                <a:tab pos="2057400" algn="ctr"/>
                <a:tab pos="4414838" algn="r"/>
              </a:tabLst>
            </a:pPr>
            <a:r>
              <a:rPr lang="en-GB" altLang="ko-KR" sz="7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맑은 고딕" panose="020B0503020000020004" pitchFamily="50" charset="-127"/>
              </a:rPr>
              <a:t>Company Confidential Document.  This document can only be shared with 3</a:t>
            </a:r>
            <a:r>
              <a:rPr lang="en-GB" altLang="ko-KR" sz="700" baseline="300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맑은 고딕" panose="020B0503020000020004" pitchFamily="50" charset="-127"/>
              </a:rPr>
              <a:t>rd</a:t>
            </a:r>
            <a:r>
              <a:rPr lang="en-GB" altLang="ko-KR" sz="7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맑은 고딕" panose="020B0503020000020004" pitchFamily="50" charset="-127"/>
              </a:rPr>
              <a:t> parties with the written permission of the legal department or if an NDA is in place.  If printed this document should be shredded when disposed of.</a:t>
            </a:r>
            <a:endParaRPr lang="ko-KR" altLang="ko-KR" sz="700" dirty="0">
              <a:latin typeface="Times New Roman" panose="02020603050405020304" pitchFamily="18" charset="0"/>
              <a:ea typeface="맑은 고딕" panose="020B0503020000020004" pitchFamily="50" charset="-127"/>
            </a:endParaRP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6CC35481-9ADB-4E44-940D-51A2D0493B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8197" y="3051908"/>
            <a:ext cx="7736730" cy="1617746"/>
          </a:xfrm>
          <a:prstGeom prst="rect">
            <a:avLst/>
          </a:prstGeom>
        </p:spPr>
      </p:pic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8982BBB9-262C-47E9-A7C4-C36FF7F0A44C}"/>
              </a:ext>
            </a:extLst>
          </p:cNvPr>
          <p:cNvCxnSpPr>
            <a:cxnSpLocks/>
          </p:cNvCxnSpPr>
          <p:nvPr/>
        </p:nvCxnSpPr>
        <p:spPr>
          <a:xfrm>
            <a:off x="3533311" y="2345950"/>
            <a:ext cx="0" cy="2975196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75906C3A-DFD5-40AF-B9C6-0A76911DE95F}"/>
              </a:ext>
            </a:extLst>
          </p:cNvPr>
          <p:cNvCxnSpPr>
            <a:cxnSpLocks/>
          </p:cNvCxnSpPr>
          <p:nvPr/>
        </p:nvCxnSpPr>
        <p:spPr>
          <a:xfrm>
            <a:off x="6615342" y="2345950"/>
            <a:ext cx="0" cy="2975196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884B375D-415C-46DF-ADD3-7454FEA49814}"/>
              </a:ext>
            </a:extLst>
          </p:cNvPr>
          <p:cNvSpPr txBox="1"/>
          <p:nvPr/>
        </p:nvSpPr>
        <p:spPr>
          <a:xfrm>
            <a:off x="2213405" y="2181895"/>
            <a:ext cx="1044650" cy="307777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rgbClr val="00B050"/>
                </a:solidFill>
              </a:rPr>
              <a:t>&lt;SINGLE&gt;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02CD97D-F166-49D0-AAC7-EB9D9F6794A5}"/>
              </a:ext>
            </a:extLst>
          </p:cNvPr>
          <p:cNvSpPr txBox="1"/>
          <p:nvPr/>
        </p:nvSpPr>
        <p:spPr>
          <a:xfrm>
            <a:off x="4592930" y="2186069"/>
            <a:ext cx="1044650" cy="307777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rgbClr val="00B050"/>
                </a:solidFill>
              </a:rPr>
              <a:t>&lt;SRC2~3&gt;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D4454BA-868E-47E9-9912-A9B9F4EEEB6D}"/>
              </a:ext>
            </a:extLst>
          </p:cNvPr>
          <p:cNvSpPr txBox="1"/>
          <p:nvPr/>
        </p:nvSpPr>
        <p:spPr>
          <a:xfrm>
            <a:off x="7654973" y="2181895"/>
            <a:ext cx="1113650" cy="307777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rgbClr val="00B050"/>
                </a:solidFill>
              </a:rPr>
              <a:t>&lt;SRC1~FAC&gt;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0C6A339-00F0-4D87-9155-58143BBA8304}"/>
              </a:ext>
            </a:extLst>
          </p:cNvPr>
          <p:cNvSpPr txBox="1"/>
          <p:nvPr/>
        </p:nvSpPr>
        <p:spPr>
          <a:xfrm>
            <a:off x="1938197" y="1658108"/>
            <a:ext cx="1017909" cy="307777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0070C0"/>
                </a:solidFill>
              </a:rPr>
              <a:t>&lt;SRC EXH&gt;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683D7CB-26B4-4679-9C6C-1D5993364348}"/>
              </a:ext>
            </a:extLst>
          </p:cNvPr>
          <p:cNvSpPr/>
          <p:nvPr/>
        </p:nvSpPr>
        <p:spPr>
          <a:xfrm>
            <a:off x="1964045" y="4035842"/>
            <a:ext cx="353028" cy="452765"/>
          </a:xfrm>
          <a:prstGeom prst="rect">
            <a:avLst/>
          </a:prstGeom>
          <a:noFill/>
          <a:ln w="190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9588124-DDEF-4883-AA18-8BF1EFD7CFC8}"/>
              </a:ext>
            </a:extLst>
          </p:cNvPr>
          <p:cNvSpPr txBox="1"/>
          <p:nvPr/>
        </p:nvSpPr>
        <p:spPr>
          <a:xfrm>
            <a:off x="1938197" y="4949045"/>
            <a:ext cx="1303978" cy="338554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IE0113028</a:t>
            </a:r>
            <a:endParaRPr lang="ko-KR" altLang="en-US" sz="1600" dirty="0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2A94BD13-854C-4335-8CAC-245E27A66A5B}"/>
              </a:ext>
            </a:extLst>
          </p:cNvPr>
          <p:cNvCxnSpPr>
            <a:cxnSpLocks/>
            <a:stCxn id="48" idx="2"/>
            <a:endCxn id="49" idx="0"/>
          </p:cNvCxnSpPr>
          <p:nvPr/>
        </p:nvCxnSpPr>
        <p:spPr>
          <a:xfrm>
            <a:off x="2140559" y="4488607"/>
            <a:ext cx="449627" cy="460438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540B96EB-946E-45DE-A053-FC199FE91BEA}"/>
              </a:ext>
            </a:extLst>
          </p:cNvPr>
          <p:cNvSpPr txBox="1"/>
          <p:nvPr/>
        </p:nvSpPr>
        <p:spPr>
          <a:xfrm>
            <a:off x="2083741" y="2936967"/>
            <a:ext cx="1303978" cy="338554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IE0113297</a:t>
            </a:r>
            <a:endParaRPr lang="ko-KR" altLang="en-US" sz="1600" dirty="0"/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10A4AEF4-D9D7-4698-9A37-4BDC30047396}"/>
              </a:ext>
            </a:extLst>
          </p:cNvPr>
          <p:cNvCxnSpPr>
            <a:cxnSpLocks/>
            <a:endCxn id="51" idx="2"/>
          </p:cNvCxnSpPr>
          <p:nvPr/>
        </p:nvCxnSpPr>
        <p:spPr>
          <a:xfrm flipV="1">
            <a:off x="2735730" y="3275521"/>
            <a:ext cx="0" cy="488611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05AB9361-BE67-4FF2-9AA0-043C53FE1D87}"/>
              </a:ext>
            </a:extLst>
          </p:cNvPr>
          <p:cNvSpPr txBox="1"/>
          <p:nvPr/>
        </p:nvSpPr>
        <p:spPr>
          <a:xfrm>
            <a:off x="3678903" y="4949045"/>
            <a:ext cx="1303978" cy="338554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IE0113652</a:t>
            </a:r>
            <a:endParaRPr lang="ko-KR" altLang="en-US" sz="1600" dirty="0"/>
          </a:p>
        </p:txBody>
      </p: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36A2C827-FEA7-47B4-B7B1-BB970CC79910}"/>
              </a:ext>
            </a:extLst>
          </p:cNvPr>
          <p:cNvCxnSpPr>
            <a:cxnSpLocks/>
            <a:endCxn id="56" idx="0"/>
          </p:cNvCxnSpPr>
          <p:nvPr/>
        </p:nvCxnSpPr>
        <p:spPr>
          <a:xfrm>
            <a:off x="3678904" y="4409854"/>
            <a:ext cx="651988" cy="539191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6B7CCB26-E747-4D82-B44E-3D0F324C5582}"/>
              </a:ext>
            </a:extLst>
          </p:cNvPr>
          <p:cNvSpPr txBox="1"/>
          <p:nvPr/>
        </p:nvSpPr>
        <p:spPr>
          <a:xfrm>
            <a:off x="4463266" y="2936967"/>
            <a:ext cx="1303978" cy="338554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IE0113109</a:t>
            </a:r>
            <a:endParaRPr lang="ko-KR" altLang="en-US" sz="1600" dirty="0"/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63FFB3F6-7C76-4017-AE67-9A6591B3D36B}"/>
              </a:ext>
            </a:extLst>
          </p:cNvPr>
          <p:cNvCxnSpPr>
            <a:cxnSpLocks/>
            <a:endCxn id="58" idx="2"/>
          </p:cNvCxnSpPr>
          <p:nvPr/>
        </p:nvCxnSpPr>
        <p:spPr>
          <a:xfrm flipV="1">
            <a:off x="5105941" y="3275521"/>
            <a:ext cx="9314" cy="462164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6C14A67D-A868-445D-8D5C-BDFF2F09D8CA}"/>
              </a:ext>
            </a:extLst>
          </p:cNvPr>
          <p:cNvSpPr txBox="1"/>
          <p:nvPr/>
        </p:nvSpPr>
        <p:spPr>
          <a:xfrm>
            <a:off x="7654973" y="2936967"/>
            <a:ext cx="1303978" cy="338554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IE0113026</a:t>
            </a:r>
            <a:endParaRPr lang="ko-KR" altLang="en-US" sz="1600" dirty="0"/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127CC34E-F2D5-4BA3-980A-4C3D3FAC60F1}"/>
              </a:ext>
            </a:extLst>
          </p:cNvPr>
          <p:cNvCxnSpPr>
            <a:cxnSpLocks/>
            <a:endCxn id="62" idx="2"/>
          </p:cNvCxnSpPr>
          <p:nvPr/>
        </p:nvCxnSpPr>
        <p:spPr>
          <a:xfrm flipV="1">
            <a:off x="8306962" y="3275521"/>
            <a:ext cx="0" cy="462164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826463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표 16">
            <a:extLst>
              <a:ext uri="{FF2B5EF4-FFF2-40B4-BE49-F238E27FC236}">
                <a16:creationId xmlns:a16="http://schemas.microsoft.com/office/drawing/2014/main" id="{64AD76A6-BF97-4CAB-87A5-7B494C8277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3222766"/>
              </p:ext>
            </p:extLst>
          </p:nvPr>
        </p:nvGraphicFramePr>
        <p:xfrm>
          <a:off x="119518" y="147446"/>
          <a:ext cx="9713274" cy="63405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7171">
                  <a:extLst>
                    <a:ext uri="{9D8B030D-6E8A-4147-A177-3AD203B41FA5}">
                      <a16:colId xmlns:a16="http://schemas.microsoft.com/office/drawing/2014/main" val="3253739569"/>
                    </a:ext>
                  </a:extLst>
                </a:gridCol>
                <a:gridCol w="176589">
                  <a:extLst>
                    <a:ext uri="{9D8B030D-6E8A-4147-A177-3AD203B41FA5}">
                      <a16:colId xmlns:a16="http://schemas.microsoft.com/office/drawing/2014/main" val="825821396"/>
                    </a:ext>
                  </a:extLst>
                </a:gridCol>
                <a:gridCol w="120583">
                  <a:extLst>
                    <a:ext uri="{9D8B030D-6E8A-4147-A177-3AD203B41FA5}">
                      <a16:colId xmlns:a16="http://schemas.microsoft.com/office/drawing/2014/main" val="3171329016"/>
                    </a:ext>
                  </a:extLst>
                </a:gridCol>
                <a:gridCol w="336604">
                  <a:extLst>
                    <a:ext uri="{9D8B030D-6E8A-4147-A177-3AD203B41FA5}">
                      <a16:colId xmlns:a16="http://schemas.microsoft.com/office/drawing/2014/main" val="3172448492"/>
                    </a:ext>
                  </a:extLst>
                </a:gridCol>
                <a:gridCol w="473228">
                  <a:extLst>
                    <a:ext uri="{9D8B030D-6E8A-4147-A177-3AD203B41FA5}">
                      <a16:colId xmlns:a16="http://schemas.microsoft.com/office/drawing/2014/main" val="3116983912"/>
                    </a:ext>
                  </a:extLst>
                </a:gridCol>
                <a:gridCol w="175786">
                  <a:extLst>
                    <a:ext uri="{9D8B030D-6E8A-4147-A177-3AD203B41FA5}">
                      <a16:colId xmlns:a16="http://schemas.microsoft.com/office/drawing/2014/main" val="2867862272"/>
                    </a:ext>
                  </a:extLst>
                </a:gridCol>
                <a:gridCol w="102814">
                  <a:extLst>
                    <a:ext uri="{9D8B030D-6E8A-4147-A177-3AD203B41FA5}">
                      <a16:colId xmlns:a16="http://schemas.microsoft.com/office/drawing/2014/main" val="1953060234"/>
                    </a:ext>
                  </a:extLst>
                </a:gridCol>
                <a:gridCol w="737673">
                  <a:extLst>
                    <a:ext uri="{9D8B030D-6E8A-4147-A177-3AD203B41FA5}">
                      <a16:colId xmlns:a16="http://schemas.microsoft.com/office/drawing/2014/main" val="398629596"/>
                    </a:ext>
                  </a:extLst>
                </a:gridCol>
                <a:gridCol w="140459">
                  <a:extLst>
                    <a:ext uri="{9D8B030D-6E8A-4147-A177-3AD203B41FA5}">
                      <a16:colId xmlns:a16="http://schemas.microsoft.com/office/drawing/2014/main" val="404855326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091127642"/>
                    </a:ext>
                  </a:extLst>
                </a:gridCol>
                <a:gridCol w="485379">
                  <a:extLst>
                    <a:ext uri="{9D8B030D-6E8A-4147-A177-3AD203B41FA5}">
                      <a16:colId xmlns:a16="http://schemas.microsoft.com/office/drawing/2014/main" val="1479794387"/>
                    </a:ext>
                  </a:extLst>
                </a:gridCol>
                <a:gridCol w="331842">
                  <a:extLst>
                    <a:ext uri="{9D8B030D-6E8A-4147-A177-3AD203B41FA5}">
                      <a16:colId xmlns:a16="http://schemas.microsoft.com/office/drawing/2014/main" val="3215269691"/>
                    </a:ext>
                  </a:extLst>
                </a:gridCol>
                <a:gridCol w="817221">
                  <a:extLst>
                    <a:ext uri="{9D8B030D-6E8A-4147-A177-3AD203B41FA5}">
                      <a16:colId xmlns:a16="http://schemas.microsoft.com/office/drawing/2014/main" val="4242642920"/>
                    </a:ext>
                  </a:extLst>
                </a:gridCol>
                <a:gridCol w="430899">
                  <a:extLst>
                    <a:ext uri="{9D8B030D-6E8A-4147-A177-3AD203B41FA5}">
                      <a16:colId xmlns:a16="http://schemas.microsoft.com/office/drawing/2014/main" val="1436993564"/>
                    </a:ext>
                  </a:extLst>
                </a:gridCol>
                <a:gridCol w="594342">
                  <a:extLst>
                    <a:ext uri="{9D8B030D-6E8A-4147-A177-3AD203B41FA5}">
                      <a16:colId xmlns:a16="http://schemas.microsoft.com/office/drawing/2014/main" val="3220654505"/>
                    </a:ext>
                  </a:extLst>
                </a:gridCol>
                <a:gridCol w="985618">
                  <a:extLst>
                    <a:ext uri="{9D8B030D-6E8A-4147-A177-3AD203B41FA5}">
                      <a16:colId xmlns:a16="http://schemas.microsoft.com/office/drawing/2014/main" val="3053073729"/>
                    </a:ext>
                  </a:extLst>
                </a:gridCol>
                <a:gridCol w="102814">
                  <a:extLst>
                    <a:ext uri="{9D8B030D-6E8A-4147-A177-3AD203B41FA5}">
                      <a16:colId xmlns:a16="http://schemas.microsoft.com/office/drawing/2014/main" val="3496862969"/>
                    </a:ext>
                  </a:extLst>
                </a:gridCol>
                <a:gridCol w="918077">
                  <a:extLst>
                    <a:ext uri="{9D8B030D-6E8A-4147-A177-3AD203B41FA5}">
                      <a16:colId xmlns:a16="http://schemas.microsoft.com/office/drawing/2014/main" val="3448398408"/>
                    </a:ext>
                  </a:extLst>
                </a:gridCol>
                <a:gridCol w="587631">
                  <a:extLst>
                    <a:ext uri="{9D8B030D-6E8A-4147-A177-3AD203B41FA5}">
                      <a16:colId xmlns:a16="http://schemas.microsoft.com/office/drawing/2014/main" val="4087358375"/>
                    </a:ext>
                  </a:extLst>
                </a:gridCol>
                <a:gridCol w="102814">
                  <a:extLst>
                    <a:ext uri="{9D8B030D-6E8A-4147-A177-3AD203B41FA5}">
                      <a16:colId xmlns:a16="http://schemas.microsoft.com/office/drawing/2014/main" val="21403367"/>
                    </a:ext>
                  </a:extLst>
                </a:gridCol>
                <a:gridCol w="1149062">
                  <a:extLst>
                    <a:ext uri="{9D8B030D-6E8A-4147-A177-3AD203B41FA5}">
                      <a16:colId xmlns:a16="http://schemas.microsoft.com/office/drawing/2014/main" val="220410917"/>
                    </a:ext>
                  </a:extLst>
                </a:gridCol>
                <a:gridCol w="438388">
                  <a:extLst>
                    <a:ext uri="{9D8B030D-6E8A-4147-A177-3AD203B41FA5}">
                      <a16:colId xmlns:a16="http://schemas.microsoft.com/office/drawing/2014/main" val="2706650489"/>
                    </a:ext>
                  </a:extLst>
                </a:gridCol>
              </a:tblGrid>
              <a:tr h="185010">
                <a:tc gridSpan="8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9144" marB="18288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c</a:t>
                      </a:r>
                      <a:endParaRPr lang="ko-KR" altLang="en-US" sz="1000"/>
                    </a:p>
                  </a:txBody>
                  <a:tcPr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SOP NO.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9144" marB="182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T="0" marB="0"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9144" marB="182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Title: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9144" marB="182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G3_EUV END USER PUMP MODULE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295" marR="74295" marT="9144" marB="182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4830037"/>
                  </a:ext>
                </a:extLst>
              </a:tr>
              <a:tr h="171795"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</a:t>
                      </a:r>
                    </a:p>
                  </a:txBody>
                  <a:tcPr marL="74295" marR="74295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FF66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</a:t>
                      </a:r>
                    </a:p>
                  </a:txBody>
                  <a:tcPr marL="74295" marR="74295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en-US" altLang="ko-KR" sz="14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295" marR="74295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19"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solidFill>
                            <a:schemeClr val="tx1"/>
                          </a:solidFill>
                        </a:rPr>
                        <a:t>OP0400</a:t>
                      </a:r>
                      <a:endParaRPr lang="ko-KR" alt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2454436"/>
                  </a:ext>
                </a:extLst>
              </a:tr>
              <a:tr h="132151">
                <a:tc gridSpan="3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Ref.</a:t>
                      </a:r>
                    </a:p>
                  </a:txBody>
                  <a:tcPr marL="74295" marR="74295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en-US" altLang="ko-KR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Man.Item No.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Ser.Item No.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Qty</a:t>
                      </a: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Qty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Ref.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Man.Item No.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Ser.Item No.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</a:t>
                      </a: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Qty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3922277"/>
                  </a:ext>
                </a:extLst>
              </a:tr>
              <a:tr h="132151"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IE0113270</a:t>
                      </a:r>
                      <a:endParaRPr lang="ko-KR" altLang="en-US" sz="1000" kern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END USER WATER PIPE ASSY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ISO250-200 MANIFOLD TEE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rgbClr val="FF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IE0123298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PCW PLUG ADAPTOR ASSY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56520841"/>
                  </a:ext>
                </a:extLst>
              </a:tr>
              <a:tr h="132151"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IE0113299</a:t>
                      </a:r>
                      <a:endParaRPr lang="ko-KR" altLang="en-US" sz="1000" kern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PCW PIPE ADAPTOR ASSY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ISO250 TRAPPED O-RING VITON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rgbClr val="FF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IE0113260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FAC WATER RETURN TEE PIPE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2999503"/>
                  </a:ext>
                </a:extLst>
              </a:tr>
              <a:tr h="132151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IE0123300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H-DIST WATER PIPE WMENT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ISO250 TRAPPED O-RING VITON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IE0113255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FAC WATER RETURN TEE PIPE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8856439"/>
                  </a:ext>
                </a:extLst>
              </a:tr>
              <a:tr h="132151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IE0113107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H-DIST WATER PIPE WMENT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ISO250-200 MANIFOLD TEE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NXR206065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END USER WATER CAP KIT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8728030"/>
                  </a:ext>
                </a:extLst>
              </a:tr>
              <a:tr h="132151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NXR206739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BS4825-4 SEAL TYPE B 2IN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14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8517103"/>
                  </a:ext>
                </a:extLst>
              </a:tr>
              <a:tr h="132151">
                <a:tc gridSpan="5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FF6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7911635"/>
                  </a:ext>
                </a:extLst>
              </a:tr>
              <a:tr h="4422601">
                <a:tc gridSpan="7"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Instruction:</a:t>
                      </a:r>
                    </a:p>
                    <a:p>
                      <a:pPr latinLnBrk="1"/>
                      <a:endParaRPr lang="en-US" altLang="ko-KR" sz="10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  <a:p>
                      <a:pPr latinLnBrk="1"/>
                      <a:endParaRPr lang="en-US" altLang="ko-KR" sz="10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  <a:p>
                      <a:pPr marL="228600" indent="-228600">
                        <a:buFont typeface="+mj-lt"/>
                        <a:buAutoNum type="arabicPeriod"/>
                      </a:pP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그림과 같이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SRC1 ~ FAC Module 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세 번째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N2 Back line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에 조립하세요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.</a:t>
                      </a:r>
                      <a:b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</a:br>
                      <a:r>
                        <a:rPr lang="en-GB" altLang="ko-KR" sz="1000" dirty="0">
                          <a:solidFill>
                            <a:srgbClr val="0070C0"/>
                          </a:solidFill>
                          <a:effectLst/>
                          <a:latin typeface="Calibri (본문)"/>
                          <a:ea typeface="바탕" panose="02030600000101010101" pitchFamily="18" charset="-127"/>
                        </a:rPr>
                        <a:t>(Assemble the N2 line on the </a:t>
                      </a:r>
                      <a:r>
                        <a:rPr lang="en-US" altLang="ko-KR" sz="1000" dirty="0">
                          <a:solidFill>
                            <a:srgbClr val="0070C0"/>
                          </a:solidFill>
                          <a:effectLst/>
                          <a:latin typeface="Calibri (본문)"/>
                          <a:ea typeface="바탕" panose="02030600000101010101" pitchFamily="18" charset="-127"/>
                        </a:rPr>
                        <a:t>third</a:t>
                      </a:r>
                      <a:r>
                        <a:rPr lang="en-GB" altLang="ko-KR" sz="1000" dirty="0">
                          <a:solidFill>
                            <a:srgbClr val="0070C0"/>
                          </a:solidFill>
                          <a:effectLst/>
                          <a:latin typeface="Calibri (본문)"/>
                          <a:ea typeface="바탕" panose="02030600000101010101" pitchFamily="18" charset="-127"/>
                        </a:rPr>
                        <a:t> line of N2 back line of SRC1 ~ FAC module.) 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endParaRPr lang="ko-KR" altLang="ko-KR" sz="1050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74295" marR="74295" marT="37148" marB="37148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15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6913290"/>
                  </a:ext>
                </a:extLst>
              </a:tr>
              <a:tr h="326886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Page</a:t>
                      </a:r>
                    </a:p>
                  </a:txBody>
                  <a:tcPr marL="74295" marR="74295" marT="37148" marB="37148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400</a:t>
                      </a: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b="1" dirty="0"/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Issue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01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Approved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999999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SOP TEMPLATE – SINGLE LANDSCAPE v5.doc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1874398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D68178E1-7F4F-4C18-9298-7983863B4D6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293" y="174391"/>
            <a:ext cx="824386" cy="175090"/>
          </a:xfrm>
          <a:prstGeom prst="rect">
            <a:avLst/>
          </a:prstGeom>
        </p:spPr>
      </p:pic>
      <p:sp>
        <p:nvSpPr>
          <p:cNvPr id="55" name="직사각형 54">
            <a:extLst>
              <a:ext uri="{FF2B5EF4-FFF2-40B4-BE49-F238E27FC236}">
                <a16:creationId xmlns:a16="http://schemas.microsoft.com/office/drawing/2014/main" id="{210971BB-FF72-4222-97B3-31E8A3AFBC12}"/>
              </a:ext>
            </a:extLst>
          </p:cNvPr>
          <p:cNvSpPr/>
          <p:nvPr/>
        </p:nvSpPr>
        <p:spPr>
          <a:xfrm>
            <a:off x="231072" y="6519446"/>
            <a:ext cx="944385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tabLst>
                <a:tab pos="2057400" algn="ctr"/>
                <a:tab pos="4114800" algn="r"/>
                <a:tab pos="2057400" algn="ctr"/>
                <a:tab pos="4414838" algn="r"/>
              </a:tabLst>
            </a:pPr>
            <a:r>
              <a:rPr lang="en-GB" altLang="ko-KR" sz="7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맑은 고딕" panose="020B0503020000020004" pitchFamily="50" charset="-127"/>
              </a:rPr>
              <a:t>Copyright © Edwards Group plc 2020</a:t>
            </a:r>
            <a:endParaRPr lang="ko-KR" altLang="ko-KR" sz="700" dirty="0">
              <a:latin typeface="Times New Roman" panose="02020603050405020304" pitchFamily="18" charset="0"/>
              <a:ea typeface="맑은 고딕" panose="020B0503020000020004" pitchFamily="50" charset="-127"/>
            </a:endParaRPr>
          </a:p>
          <a:p>
            <a:pPr algn="ctr">
              <a:tabLst>
                <a:tab pos="2057400" algn="ctr"/>
                <a:tab pos="4114800" algn="r"/>
                <a:tab pos="2057400" algn="ctr"/>
                <a:tab pos="4414838" algn="r"/>
              </a:tabLst>
            </a:pPr>
            <a:r>
              <a:rPr lang="en-GB" altLang="ko-KR" sz="7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맑은 고딕" panose="020B0503020000020004" pitchFamily="50" charset="-127"/>
              </a:rPr>
              <a:t>Company Confidential Document.  This document can only be shared with 3</a:t>
            </a:r>
            <a:r>
              <a:rPr lang="en-GB" altLang="ko-KR" sz="700" baseline="300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맑은 고딕" panose="020B0503020000020004" pitchFamily="50" charset="-127"/>
              </a:rPr>
              <a:t>rd</a:t>
            </a:r>
            <a:r>
              <a:rPr lang="en-GB" altLang="ko-KR" sz="7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맑은 고딕" panose="020B0503020000020004" pitchFamily="50" charset="-127"/>
              </a:rPr>
              <a:t> parties with the written permission of the legal department or if an NDA is in place.  If printed this document should be shredded when disposed of.</a:t>
            </a:r>
            <a:endParaRPr lang="ko-KR" altLang="ko-KR" sz="700" dirty="0">
              <a:latin typeface="Times New Roman" panose="02020603050405020304" pitchFamily="18" charset="0"/>
              <a:ea typeface="맑은 고딕" panose="020B0503020000020004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84B375D-415C-46DF-ADD3-7454FEA49814}"/>
              </a:ext>
            </a:extLst>
          </p:cNvPr>
          <p:cNvSpPr txBox="1"/>
          <p:nvPr/>
        </p:nvSpPr>
        <p:spPr>
          <a:xfrm>
            <a:off x="2053212" y="2181894"/>
            <a:ext cx="1044650" cy="307777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rgbClr val="00B050"/>
                </a:solidFill>
              </a:rPr>
              <a:t>&lt;SINGLE&gt;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02CD97D-F166-49D0-AAC7-EB9D9F6794A5}"/>
              </a:ext>
            </a:extLst>
          </p:cNvPr>
          <p:cNvSpPr txBox="1"/>
          <p:nvPr/>
        </p:nvSpPr>
        <p:spPr>
          <a:xfrm>
            <a:off x="4592930" y="2186068"/>
            <a:ext cx="1044650" cy="307777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rgbClr val="00B050"/>
                </a:solidFill>
              </a:rPr>
              <a:t>&lt;SRC2~3&gt;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D4454BA-868E-47E9-9912-A9B9F4EEEB6D}"/>
              </a:ext>
            </a:extLst>
          </p:cNvPr>
          <p:cNvSpPr txBox="1"/>
          <p:nvPr/>
        </p:nvSpPr>
        <p:spPr>
          <a:xfrm>
            <a:off x="7654973" y="2181894"/>
            <a:ext cx="1113650" cy="307777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rgbClr val="00B050"/>
                </a:solidFill>
              </a:rPr>
              <a:t>&lt;SRC1~FAC&gt;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0C6A339-00F0-4D87-9155-58143BBA8304}"/>
              </a:ext>
            </a:extLst>
          </p:cNvPr>
          <p:cNvSpPr txBox="1"/>
          <p:nvPr/>
        </p:nvSpPr>
        <p:spPr>
          <a:xfrm>
            <a:off x="1938197" y="1782398"/>
            <a:ext cx="1017909" cy="307777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0070C0"/>
                </a:solidFill>
              </a:rPr>
              <a:t>&lt;SRC PCW&gt;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24C392EA-0CAC-4391-8042-ECEA87A534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2960" y="3015364"/>
            <a:ext cx="7796456" cy="1770892"/>
          </a:xfrm>
          <a:prstGeom prst="rect">
            <a:avLst/>
          </a:prstGeom>
        </p:spPr>
      </p:pic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66E6574A-3466-4CEC-AB20-4DD709D11DA3}"/>
              </a:ext>
            </a:extLst>
          </p:cNvPr>
          <p:cNvCxnSpPr>
            <a:cxnSpLocks/>
          </p:cNvCxnSpPr>
          <p:nvPr/>
        </p:nvCxnSpPr>
        <p:spPr>
          <a:xfrm>
            <a:off x="3373512" y="2075359"/>
            <a:ext cx="0" cy="2975196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D2AA5CA8-C0FF-49EB-8B6E-060A05F9A231}"/>
              </a:ext>
            </a:extLst>
          </p:cNvPr>
          <p:cNvCxnSpPr>
            <a:cxnSpLocks/>
          </p:cNvCxnSpPr>
          <p:nvPr/>
        </p:nvCxnSpPr>
        <p:spPr>
          <a:xfrm>
            <a:off x="6393398" y="2075359"/>
            <a:ext cx="0" cy="2975196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F9DB4823-06F4-423D-9D70-4F926CF64A85}"/>
              </a:ext>
            </a:extLst>
          </p:cNvPr>
          <p:cNvCxnSpPr>
            <a:cxnSpLocks/>
          </p:cNvCxnSpPr>
          <p:nvPr/>
        </p:nvCxnSpPr>
        <p:spPr>
          <a:xfrm>
            <a:off x="9377775" y="2183371"/>
            <a:ext cx="0" cy="2975196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CBAD361-539E-4D02-A1EC-5C2B5E1130BE}"/>
              </a:ext>
            </a:extLst>
          </p:cNvPr>
          <p:cNvSpPr/>
          <p:nvPr/>
        </p:nvSpPr>
        <p:spPr>
          <a:xfrm>
            <a:off x="9441958" y="4082139"/>
            <a:ext cx="232969" cy="401082"/>
          </a:xfrm>
          <a:prstGeom prst="rect">
            <a:avLst/>
          </a:prstGeom>
          <a:noFill/>
          <a:ln w="28575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3DB5911-B810-4F84-B30B-D00D1D147B4C}"/>
              </a:ext>
            </a:extLst>
          </p:cNvPr>
          <p:cNvSpPr txBox="1"/>
          <p:nvPr/>
        </p:nvSpPr>
        <p:spPr>
          <a:xfrm>
            <a:off x="8315107" y="5601375"/>
            <a:ext cx="1303978" cy="338554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NXR206065</a:t>
            </a: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27C0CCE5-18C8-48E1-AEAB-ED6A9450B313}"/>
              </a:ext>
            </a:extLst>
          </p:cNvPr>
          <p:cNvCxnSpPr>
            <a:cxnSpLocks/>
            <a:stCxn id="27" idx="2"/>
          </p:cNvCxnSpPr>
          <p:nvPr/>
        </p:nvCxnSpPr>
        <p:spPr>
          <a:xfrm flipH="1">
            <a:off x="8967096" y="4483221"/>
            <a:ext cx="591347" cy="1011618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그림 29">
            <a:extLst>
              <a:ext uri="{FF2B5EF4-FFF2-40B4-BE49-F238E27FC236}">
                <a16:creationId xmlns:a16="http://schemas.microsoft.com/office/drawing/2014/main" id="{7F245E6E-B03C-4225-8CFE-76A2CBFCFCD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9828" y="5519907"/>
            <a:ext cx="518570" cy="479538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32EECD5E-4207-4996-A4DC-683D8A0DD23A}"/>
              </a:ext>
            </a:extLst>
          </p:cNvPr>
          <p:cNvSpPr txBox="1"/>
          <p:nvPr/>
        </p:nvSpPr>
        <p:spPr>
          <a:xfrm>
            <a:off x="1900318" y="5601375"/>
            <a:ext cx="3983357" cy="430887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/>
              <a:t>PCW line </a:t>
            </a:r>
            <a:r>
              <a:rPr lang="ko-KR" altLang="en-US" sz="1100" dirty="0"/>
              <a:t>연결부에는 </a:t>
            </a:r>
            <a:r>
              <a:rPr lang="en-US" altLang="ko-KR" sz="1100" dirty="0"/>
              <a:t>O ring</a:t>
            </a:r>
            <a:r>
              <a:rPr lang="ko-KR" altLang="en-US" sz="1100" dirty="0"/>
              <a:t>을 넣고 연결해주세요</a:t>
            </a:r>
            <a:r>
              <a:rPr lang="en-US" altLang="ko-KR" sz="1100" dirty="0"/>
              <a:t>.</a:t>
            </a:r>
          </a:p>
          <a:p>
            <a:pPr algn="ctr"/>
            <a:r>
              <a:rPr lang="en-US" altLang="ko-KR" sz="1100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(Please insert the o ring between PCW line connection.)</a:t>
            </a: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72A939EB-6FCB-449D-9D4B-AE2976684174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4529" y="5623328"/>
            <a:ext cx="517295" cy="512676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397D1100-99D5-4DAD-A1A4-0C9726DC2A93}"/>
              </a:ext>
            </a:extLst>
          </p:cNvPr>
          <p:cNvSpPr txBox="1"/>
          <p:nvPr/>
        </p:nvSpPr>
        <p:spPr>
          <a:xfrm>
            <a:off x="5621187" y="5234922"/>
            <a:ext cx="1303978" cy="338554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NXR206739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5A7E7CE-92E5-496C-BDFB-99B4C4E8A0D5}"/>
              </a:ext>
            </a:extLst>
          </p:cNvPr>
          <p:cNvSpPr txBox="1"/>
          <p:nvPr/>
        </p:nvSpPr>
        <p:spPr>
          <a:xfrm>
            <a:off x="1940224" y="2761363"/>
            <a:ext cx="1303978" cy="338554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IE0113270</a:t>
            </a:r>
            <a:endParaRPr lang="ko-KR" altLang="en-US" sz="16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539099B-1E7E-46BD-ADD6-3A6C101FD54E}"/>
              </a:ext>
            </a:extLst>
          </p:cNvPr>
          <p:cNvSpPr txBox="1"/>
          <p:nvPr/>
        </p:nvSpPr>
        <p:spPr>
          <a:xfrm>
            <a:off x="4463266" y="2761363"/>
            <a:ext cx="1303978" cy="338554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IE0113107</a:t>
            </a:r>
            <a:endParaRPr lang="ko-KR" altLang="en-US" sz="16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89848F7-8D2E-40F0-9A2D-FBB92DD66631}"/>
              </a:ext>
            </a:extLst>
          </p:cNvPr>
          <p:cNvSpPr txBox="1"/>
          <p:nvPr/>
        </p:nvSpPr>
        <p:spPr>
          <a:xfrm>
            <a:off x="5975518" y="2761363"/>
            <a:ext cx="1303978" cy="338554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IE0113299</a:t>
            </a:r>
            <a:endParaRPr lang="ko-KR" altLang="en-US" sz="1600" dirty="0"/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DB337069-0EBF-4D54-A19F-66E0E5A099E7}"/>
              </a:ext>
            </a:extLst>
          </p:cNvPr>
          <p:cNvCxnSpPr>
            <a:cxnSpLocks/>
            <a:endCxn id="41" idx="2"/>
          </p:cNvCxnSpPr>
          <p:nvPr/>
        </p:nvCxnSpPr>
        <p:spPr>
          <a:xfrm flipV="1">
            <a:off x="6393398" y="3099917"/>
            <a:ext cx="234109" cy="337022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1D7A56CB-2433-4162-A581-A0FC583723F2}"/>
              </a:ext>
            </a:extLst>
          </p:cNvPr>
          <p:cNvCxnSpPr>
            <a:cxnSpLocks/>
            <a:endCxn id="39" idx="2"/>
          </p:cNvCxnSpPr>
          <p:nvPr/>
        </p:nvCxnSpPr>
        <p:spPr>
          <a:xfrm flipV="1">
            <a:off x="2592213" y="3099917"/>
            <a:ext cx="0" cy="332239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2D36502B-B18B-4F56-8968-FD632CD9C704}"/>
              </a:ext>
            </a:extLst>
          </p:cNvPr>
          <p:cNvCxnSpPr>
            <a:cxnSpLocks/>
            <a:endCxn id="40" idx="2"/>
          </p:cNvCxnSpPr>
          <p:nvPr/>
        </p:nvCxnSpPr>
        <p:spPr>
          <a:xfrm flipV="1">
            <a:off x="5115255" y="3099917"/>
            <a:ext cx="0" cy="359408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19FC4B0D-4691-4EA2-A8BB-79B244D80DE3}"/>
              </a:ext>
            </a:extLst>
          </p:cNvPr>
          <p:cNvSpPr txBox="1"/>
          <p:nvPr/>
        </p:nvSpPr>
        <p:spPr>
          <a:xfrm>
            <a:off x="7410586" y="2761363"/>
            <a:ext cx="1303978" cy="338554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IE0113260</a:t>
            </a:r>
            <a:endParaRPr lang="ko-KR" altLang="en-US" sz="1600" dirty="0"/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037F2348-A148-41B2-9CB2-772C2C557B09}"/>
              </a:ext>
            </a:extLst>
          </p:cNvPr>
          <p:cNvCxnSpPr>
            <a:cxnSpLocks/>
          </p:cNvCxnSpPr>
          <p:nvPr/>
        </p:nvCxnSpPr>
        <p:spPr>
          <a:xfrm flipV="1">
            <a:off x="8074649" y="3099917"/>
            <a:ext cx="0" cy="359408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772197A2-1DD0-4564-A91D-8B5F12738AD9}"/>
              </a:ext>
            </a:extLst>
          </p:cNvPr>
          <p:cNvSpPr txBox="1"/>
          <p:nvPr/>
        </p:nvSpPr>
        <p:spPr>
          <a:xfrm>
            <a:off x="4463266" y="4705706"/>
            <a:ext cx="1303978" cy="338554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IE0113300</a:t>
            </a:r>
            <a:endParaRPr lang="ko-KR" altLang="en-US" sz="1600" dirty="0"/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0A1B669E-F671-4056-9F03-834FD337AD68}"/>
              </a:ext>
            </a:extLst>
          </p:cNvPr>
          <p:cNvCxnSpPr>
            <a:cxnSpLocks/>
            <a:endCxn id="64" idx="0"/>
          </p:cNvCxnSpPr>
          <p:nvPr/>
        </p:nvCxnSpPr>
        <p:spPr>
          <a:xfrm>
            <a:off x="5115255" y="4198991"/>
            <a:ext cx="0" cy="506715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CABFB9CA-8DA0-49D3-956D-A09355D76A20}"/>
              </a:ext>
            </a:extLst>
          </p:cNvPr>
          <p:cNvSpPr/>
          <p:nvPr/>
        </p:nvSpPr>
        <p:spPr>
          <a:xfrm>
            <a:off x="1878969" y="3962366"/>
            <a:ext cx="232969" cy="617436"/>
          </a:xfrm>
          <a:prstGeom prst="rect">
            <a:avLst/>
          </a:prstGeom>
          <a:noFill/>
          <a:ln w="28575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8D507BE-B20B-4B55-BD8C-5A308491FE6C}"/>
              </a:ext>
            </a:extLst>
          </p:cNvPr>
          <p:cNvSpPr txBox="1"/>
          <p:nvPr/>
        </p:nvSpPr>
        <p:spPr>
          <a:xfrm>
            <a:off x="1863576" y="4911267"/>
            <a:ext cx="1303978" cy="338554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IE0123298</a:t>
            </a:r>
          </a:p>
        </p:txBody>
      </p:sp>
      <p:pic>
        <p:nvPicPr>
          <p:cNvPr id="68" name="그림 67">
            <a:extLst>
              <a:ext uri="{FF2B5EF4-FFF2-40B4-BE49-F238E27FC236}">
                <a16:creationId xmlns:a16="http://schemas.microsoft.com/office/drawing/2014/main" id="{EE09955C-E19D-4265-82D3-0E3FD06FD8BF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3343" y="4840775"/>
            <a:ext cx="509668" cy="479537"/>
          </a:xfrm>
          <a:prstGeom prst="rect">
            <a:avLst/>
          </a:prstGeom>
        </p:spPr>
      </p:pic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AEFFD8D9-DE11-4BCA-B0E1-FA32D6C70BD0}"/>
              </a:ext>
            </a:extLst>
          </p:cNvPr>
          <p:cNvCxnSpPr>
            <a:cxnSpLocks/>
            <a:stCxn id="66" idx="2"/>
            <a:endCxn id="67" idx="0"/>
          </p:cNvCxnSpPr>
          <p:nvPr/>
        </p:nvCxnSpPr>
        <p:spPr>
          <a:xfrm>
            <a:off x="1995454" y="4579802"/>
            <a:ext cx="520111" cy="331465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C4B9EAB8-6290-4CD7-9C7E-3B709F75BF94}"/>
              </a:ext>
            </a:extLst>
          </p:cNvPr>
          <p:cNvSpPr txBox="1"/>
          <p:nvPr/>
        </p:nvSpPr>
        <p:spPr>
          <a:xfrm>
            <a:off x="7410586" y="4701532"/>
            <a:ext cx="1303978" cy="338554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IE0113255</a:t>
            </a:r>
            <a:endParaRPr lang="ko-KR" altLang="en-US" sz="1600" dirty="0"/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6C54D862-96E7-49CE-9F39-2962F027DD1F}"/>
              </a:ext>
            </a:extLst>
          </p:cNvPr>
          <p:cNvCxnSpPr>
            <a:cxnSpLocks/>
            <a:endCxn id="70" idx="0"/>
          </p:cNvCxnSpPr>
          <p:nvPr/>
        </p:nvCxnSpPr>
        <p:spPr>
          <a:xfrm>
            <a:off x="8062575" y="4229173"/>
            <a:ext cx="0" cy="472359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39400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표 16">
            <a:extLst>
              <a:ext uri="{FF2B5EF4-FFF2-40B4-BE49-F238E27FC236}">
                <a16:creationId xmlns:a16="http://schemas.microsoft.com/office/drawing/2014/main" id="{64AD76A6-BF97-4CAB-87A5-7B494C8277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3995184"/>
              </p:ext>
            </p:extLst>
          </p:nvPr>
        </p:nvGraphicFramePr>
        <p:xfrm>
          <a:off x="119518" y="147446"/>
          <a:ext cx="9666962" cy="63333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7171">
                  <a:extLst>
                    <a:ext uri="{9D8B030D-6E8A-4147-A177-3AD203B41FA5}">
                      <a16:colId xmlns:a16="http://schemas.microsoft.com/office/drawing/2014/main" val="3253739569"/>
                    </a:ext>
                  </a:extLst>
                </a:gridCol>
                <a:gridCol w="176589">
                  <a:extLst>
                    <a:ext uri="{9D8B030D-6E8A-4147-A177-3AD203B41FA5}">
                      <a16:colId xmlns:a16="http://schemas.microsoft.com/office/drawing/2014/main" val="825821396"/>
                    </a:ext>
                  </a:extLst>
                </a:gridCol>
                <a:gridCol w="120583">
                  <a:extLst>
                    <a:ext uri="{9D8B030D-6E8A-4147-A177-3AD203B41FA5}">
                      <a16:colId xmlns:a16="http://schemas.microsoft.com/office/drawing/2014/main" val="3171329016"/>
                    </a:ext>
                  </a:extLst>
                </a:gridCol>
                <a:gridCol w="336604">
                  <a:extLst>
                    <a:ext uri="{9D8B030D-6E8A-4147-A177-3AD203B41FA5}">
                      <a16:colId xmlns:a16="http://schemas.microsoft.com/office/drawing/2014/main" val="3172448492"/>
                    </a:ext>
                  </a:extLst>
                </a:gridCol>
                <a:gridCol w="473228">
                  <a:extLst>
                    <a:ext uri="{9D8B030D-6E8A-4147-A177-3AD203B41FA5}">
                      <a16:colId xmlns:a16="http://schemas.microsoft.com/office/drawing/2014/main" val="3116983912"/>
                    </a:ext>
                  </a:extLst>
                </a:gridCol>
                <a:gridCol w="175786">
                  <a:extLst>
                    <a:ext uri="{9D8B030D-6E8A-4147-A177-3AD203B41FA5}">
                      <a16:colId xmlns:a16="http://schemas.microsoft.com/office/drawing/2014/main" val="2867862272"/>
                    </a:ext>
                  </a:extLst>
                </a:gridCol>
                <a:gridCol w="102814">
                  <a:extLst>
                    <a:ext uri="{9D8B030D-6E8A-4147-A177-3AD203B41FA5}">
                      <a16:colId xmlns:a16="http://schemas.microsoft.com/office/drawing/2014/main" val="1953060234"/>
                    </a:ext>
                  </a:extLst>
                </a:gridCol>
                <a:gridCol w="737673">
                  <a:extLst>
                    <a:ext uri="{9D8B030D-6E8A-4147-A177-3AD203B41FA5}">
                      <a16:colId xmlns:a16="http://schemas.microsoft.com/office/drawing/2014/main" val="398629596"/>
                    </a:ext>
                  </a:extLst>
                </a:gridCol>
                <a:gridCol w="140459">
                  <a:extLst>
                    <a:ext uri="{9D8B030D-6E8A-4147-A177-3AD203B41FA5}">
                      <a16:colId xmlns:a16="http://schemas.microsoft.com/office/drawing/2014/main" val="4048553269"/>
                    </a:ext>
                  </a:extLst>
                </a:gridCol>
                <a:gridCol w="161968">
                  <a:extLst>
                    <a:ext uri="{9D8B030D-6E8A-4147-A177-3AD203B41FA5}">
                      <a16:colId xmlns:a16="http://schemas.microsoft.com/office/drawing/2014/main" val="3091127642"/>
                    </a:ext>
                  </a:extLst>
                </a:gridCol>
                <a:gridCol w="485379">
                  <a:extLst>
                    <a:ext uri="{9D8B030D-6E8A-4147-A177-3AD203B41FA5}">
                      <a16:colId xmlns:a16="http://schemas.microsoft.com/office/drawing/2014/main" val="1479794387"/>
                    </a:ext>
                  </a:extLst>
                </a:gridCol>
                <a:gridCol w="331842">
                  <a:extLst>
                    <a:ext uri="{9D8B030D-6E8A-4147-A177-3AD203B41FA5}">
                      <a16:colId xmlns:a16="http://schemas.microsoft.com/office/drawing/2014/main" val="3215269691"/>
                    </a:ext>
                  </a:extLst>
                </a:gridCol>
                <a:gridCol w="817221">
                  <a:extLst>
                    <a:ext uri="{9D8B030D-6E8A-4147-A177-3AD203B41FA5}">
                      <a16:colId xmlns:a16="http://schemas.microsoft.com/office/drawing/2014/main" val="4242642920"/>
                    </a:ext>
                  </a:extLst>
                </a:gridCol>
                <a:gridCol w="430899">
                  <a:extLst>
                    <a:ext uri="{9D8B030D-6E8A-4147-A177-3AD203B41FA5}">
                      <a16:colId xmlns:a16="http://schemas.microsoft.com/office/drawing/2014/main" val="1436993564"/>
                    </a:ext>
                  </a:extLst>
                </a:gridCol>
                <a:gridCol w="594342">
                  <a:extLst>
                    <a:ext uri="{9D8B030D-6E8A-4147-A177-3AD203B41FA5}">
                      <a16:colId xmlns:a16="http://schemas.microsoft.com/office/drawing/2014/main" val="3220654505"/>
                    </a:ext>
                  </a:extLst>
                </a:gridCol>
                <a:gridCol w="985618">
                  <a:extLst>
                    <a:ext uri="{9D8B030D-6E8A-4147-A177-3AD203B41FA5}">
                      <a16:colId xmlns:a16="http://schemas.microsoft.com/office/drawing/2014/main" val="3053073729"/>
                    </a:ext>
                  </a:extLst>
                </a:gridCol>
                <a:gridCol w="102814">
                  <a:extLst>
                    <a:ext uri="{9D8B030D-6E8A-4147-A177-3AD203B41FA5}">
                      <a16:colId xmlns:a16="http://schemas.microsoft.com/office/drawing/2014/main" val="3496862969"/>
                    </a:ext>
                  </a:extLst>
                </a:gridCol>
                <a:gridCol w="1040099">
                  <a:extLst>
                    <a:ext uri="{9D8B030D-6E8A-4147-A177-3AD203B41FA5}">
                      <a16:colId xmlns:a16="http://schemas.microsoft.com/office/drawing/2014/main" val="3448398408"/>
                    </a:ext>
                  </a:extLst>
                </a:gridCol>
                <a:gridCol w="465609">
                  <a:extLst>
                    <a:ext uri="{9D8B030D-6E8A-4147-A177-3AD203B41FA5}">
                      <a16:colId xmlns:a16="http://schemas.microsoft.com/office/drawing/2014/main" val="4087358375"/>
                    </a:ext>
                  </a:extLst>
                </a:gridCol>
                <a:gridCol w="102814">
                  <a:extLst>
                    <a:ext uri="{9D8B030D-6E8A-4147-A177-3AD203B41FA5}">
                      <a16:colId xmlns:a16="http://schemas.microsoft.com/office/drawing/2014/main" val="21403367"/>
                    </a:ext>
                  </a:extLst>
                </a:gridCol>
                <a:gridCol w="1149062">
                  <a:extLst>
                    <a:ext uri="{9D8B030D-6E8A-4147-A177-3AD203B41FA5}">
                      <a16:colId xmlns:a16="http://schemas.microsoft.com/office/drawing/2014/main" val="220410917"/>
                    </a:ext>
                  </a:extLst>
                </a:gridCol>
                <a:gridCol w="438388">
                  <a:extLst>
                    <a:ext uri="{9D8B030D-6E8A-4147-A177-3AD203B41FA5}">
                      <a16:colId xmlns:a16="http://schemas.microsoft.com/office/drawing/2014/main" val="2706650489"/>
                    </a:ext>
                  </a:extLst>
                </a:gridCol>
              </a:tblGrid>
              <a:tr h="185010">
                <a:tc gridSpan="8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9144" marB="18288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c</a:t>
                      </a:r>
                      <a:endParaRPr lang="ko-KR" altLang="en-US" sz="1000"/>
                    </a:p>
                  </a:txBody>
                  <a:tcPr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SOP NO.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9144" marB="182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9144" marB="182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Title: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9144" marB="182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G3_EUV END USER PUMP MODULE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295" marR="74295" marT="9144" marB="182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4830037"/>
                  </a:ext>
                </a:extLst>
              </a:tr>
              <a:tr h="171795"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</a:t>
                      </a:r>
                    </a:p>
                  </a:txBody>
                  <a:tcPr marL="74295" marR="74295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FF66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</a:t>
                      </a:r>
                    </a:p>
                  </a:txBody>
                  <a:tcPr marL="74295" marR="74295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en-US" altLang="ko-KR" sz="14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295" marR="74295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19"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solidFill>
                            <a:schemeClr val="tx1"/>
                          </a:solidFill>
                        </a:rPr>
                        <a:t>OP0040</a:t>
                      </a:r>
                      <a:endParaRPr lang="ko-KR" alt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2454436"/>
                  </a:ext>
                </a:extLst>
              </a:tr>
              <a:tr h="132151">
                <a:tc gridSpan="3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Ref.</a:t>
                      </a:r>
                    </a:p>
                  </a:txBody>
                  <a:tcPr marL="74295" marR="74295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en-US" altLang="ko-KR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Man.Item No.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Ser.Item No.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Qty</a:t>
                      </a: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Qty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Ref.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Man.Item No.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Ser.Item No.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</a:t>
                      </a: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Qty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3922277"/>
                  </a:ext>
                </a:extLst>
              </a:tr>
              <a:tr h="132151"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rgbClr val="FF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ASSY</a:t>
                      </a:r>
                      <a:endParaRPr lang="ko-KR" altLang="en-US" sz="1000" dirty="0">
                        <a:solidFill>
                          <a:srgbClr val="FF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kern="1200" dirty="0">
                          <a:solidFill>
                            <a:srgbClr val="FF000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IE0123064</a:t>
                      </a:r>
                      <a:endParaRPr lang="ko-KR" altLang="en-US" sz="1000" kern="1200" dirty="0">
                        <a:solidFill>
                          <a:srgbClr val="FF0000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rgbClr val="FF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rgbClr val="FF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EXHAUST PURGE LINE ASSY</a:t>
                      </a:r>
                      <a:endParaRPr lang="ko-KR" altLang="en-US" sz="1000" dirty="0">
                        <a:solidFill>
                          <a:srgbClr val="FF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ISO250-200 MANIFOLD TEE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rgbClr val="FF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lang="ko-KR" altLang="en-US" sz="1000" dirty="0">
                        <a:solidFill>
                          <a:srgbClr val="FF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56520841"/>
                  </a:ext>
                </a:extLst>
              </a:tr>
              <a:tr h="132151"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rgbClr val="FF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ASSY</a:t>
                      </a:r>
                      <a:endParaRPr lang="ko-KR" altLang="en-US" sz="1000" dirty="0">
                        <a:solidFill>
                          <a:srgbClr val="FF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rgbClr val="FF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IE0123091</a:t>
                      </a:r>
                      <a:endParaRPr lang="ko-KR" altLang="en-US" sz="1000" dirty="0">
                        <a:solidFill>
                          <a:srgbClr val="FF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rgbClr val="FF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rgbClr val="FF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EXHAUST PURGE LINE ASSY</a:t>
                      </a:r>
                      <a:endParaRPr lang="ko-KR" altLang="en-US" sz="1000" dirty="0">
                        <a:solidFill>
                          <a:srgbClr val="FF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ISO250 BLANK FLANGE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rgbClr val="FF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lang="ko-KR" altLang="en-US" sz="1000" dirty="0">
                        <a:solidFill>
                          <a:srgbClr val="FF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8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8856439"/>
                  </a:ext>
                </a:extLst>
              </a:tr>
              <a:tr h="132151"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ISO250 TRAPPED O-RING VITON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3966801"/>
                  </a:ext>
                </a:extLst>
              </a:tr>
              <a:tr h="132151">
                <a:tc gridSpan="5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FF6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7911635"/>
                  </a:ext>
                </a:extLst>
              </a:tr>
              <a:tr h="4738498">
                <a:tc gridSpan="7"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Instruction:</a:t>
                      </a:r>
                    </a:p>
                    <a:p>
                      <a:pPr latinLnBrk="1"/>
                      <a:endParaRPr lang="en-US" altLang="ko-KR" sz="10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  <a:p>
                      <a:pPr latinLnBrk="1"/>
                      <a:endParaRPr lang="en-US" altLang="ko-KR" sz="10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  <a:p>
                      <a:pPr marL="228600" indent="-228600">
                        <a:buFont typeface="+mj-lt"/>
                        <a:buAutoNum type="arabicPeriod"/>
                      </a:pP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그림과 같이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EXP1, EXP2 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첫 번째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N2 line union T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에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EXH purge line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을 조립하세요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.</a:t>
                      </a:r>
                      <a:b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</a:br>
                      <a:r>
                        <a:rPr lang="en-GB" altLang="ko-KR" sz="1050" dirty="0">
                          <a:solidFill>
                            <a:srgbClr val="0070C0"/>
                          </a:solidFill>
                          <a:effectLst/>
                          <a:latin typeface="Calibri (본문)"/>
                          <a:ea typeface="바탕" panose="02030600000101010101" pitchFamily="18" charset="-127"/>
                        </a:rPr>
                        <a:t>(Assemble the EXH purge line on the first line of union T of EXP1 and EXP2.) </a:t>
                      </a:r>
                    </a:p>
                    <a:p>
                      <a:pPr marL="228600" indent="-228600">
                        <a:buFont typeface="+mj-lt"/>
                        <a:buAutoNum type="arabicPeriod"/>
                      </a:pPr>
                      <a:endParaRPr lang="en-GB" altLang="ko-KR" sz="1050" dirty="0">
                        <a:solidFill>
                          <a:srgbClr val="0070C0"/>
                        </a:solidFill>
                        <a:effectLst/>
                        <a:latin typeface="Calibri (본문)"/>
                        <a:ea typeface="바탕" panose="02030600000101010101" pitchFamily="18" charset="-127"/>
                      </a:endParaRP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체크 </a:t>
                      </a:r>
                      <a:r>
                        <a:rPr lang="ko-KR" altLang="en-US" sz="1000" kern="1200" dirty="0" err="1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벨브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 방향을 확인 후 그림과 같이 되어있지 않다면 변경해주세요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.</a:t>
                      </a:r>
                      <a:b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</a:br>
                      <a:r>
                        <a:rPr lang="en-GB" altLang="ko-KR" sz="1050" dirty="0">
                          <a:solidFill>
                            <a:srgbClr val="0070C0"/>
                          </a:solidFill>
                          <a:effectLst/>
                          <a:latin typeface="Calibri (본문)"/>
                          <a:ea typeface="바탕" panose="02030600000101010101" pitchFamily="18" charset="-127"/>
                        </a:rPr>
                        <a:t>(</a:t>
                      </a:r>
                      <a:r>
                        <a:rPr lang="en-US" altLang="ko-KR" sz="1050" kern="1200" dirty="0">
                          <a:solidFill>
                            <a:srgbClr val="0070C0"/>
                          </a:solidFill>
                          <a:effectLst/>
                          <a:latin typeface="Calibri (본문)"/>
                          <a:ea typeface="바탕" panose="02030600000101010101" pitchFamily="18" charset="-127"/>
                          <a:cs typeface="+mn-cs"/>
                        </a:rPr>
                        <a:t>Please check the direction of the check valve and change it if it is not as shown in the picture</a:t>
                      </a:r>
                      <a:r>
                        <a:rPr lang="en-GB" altLang="ko-KR" sz="1050" dirty="0">
                          <a:solidFill>
                            <a:srgbClr val="0070C0"/>
                          </a:solidFill>
                          <a:effectLst/>
                          <a:latin typeface="Calibri (본문)"/>
                          <a:ea typeface="바탕" panose="02030600000101010101" pitchFamily="18" charset="-127"/>
                        </a:rPr>
                        <a:t>.) </a:t>
                      </a:r>
                      <a:endParaRPr lang="ko-KR" altLang="ko-KR" sz="1050" kern="1200" dirty="0">
                        <a:solidFill>
                          <a:schemeClr val="dk1"/>
                        </a:solidFill>
                        <a:effectLst/>
                        <a:latin typeface="+mj-ea"/>
                        <a:ea typeface="+mn-ea"/>
                        <a:cs typeface="+mn-cs"/>
                      </a:endParaRPr>
                    </a:p>
                    <a:p>
                      <a:pPr marL="228600" indent="-228600">
                        <a:buFont typeface="+mj-lt"/>
                        <a:buAutoNum type="arabicPeriod"/>
                      </a:pPr>
                      <a:endParaRPr lang="ko-KR" altLang="ko-KR" sz="1050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74295" marR="74295" marT="37148" marB="37148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15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6913290"/>
                  </a:ext>
                </a:extLst>
              </a:tr>
              <a:tr h="326886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Page</a:t>
                      </a:r>
                    </a:p>
                  </a:txBody>
                  <a:tcPr marL="74295" marR="74295" marT="37148" marB="37148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40</a:t>
                      </a: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b="1" dirty="0"/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Issue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01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Approved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999999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SOP TEMPLATE – SINGLE LANDSCAPE v5.doc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1874398"/>
                  </a:ext>
                </a:extLst>
              </a:tr>
            </a:tbl>
          </a:graphicData>
        </a:graphic>
      </p:graphicFrame>
      <p:sp>
        <p:nvSpPr>
          <p:cNvPr id="18" name="직사각형 17">
            <a:extLst>
              <a:ext uri="{FF2B5EF4-FFF2-40B4-BE49-F238E27FC236}">
                <a16:creationId xmlns:a16="http://schemas.microsoft.com/office/drawing/2014/main" id="{4510DB7B-4441-4A8B-BA74-6E51BC1B83B7}"/>
              </a:ext>
            </a:extLst>
          </p:cNvPr>
          <p:cNvSpPr/>
          <p:nvPr/>
        </p:nvSpPr>
        <p:spPr>
          <a:xfrm>
            <a:off x="231072" y="6519446"/>
            <a:ext cx="944385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tabLst>
                <a:tab pos="2057400" algn="ctr"/>
                <a:tab pos="4114800" algn="r"/>
                <a:tab pos="2057400" algn="ctr"/>
                <a:tab pos="4414838" algn="r"/>
              </a:tabLst>
            </a:pPr>
            <a:r>
              <a:rPr lang="en-GB" altLang="ko-KR" sz="7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맑은 고딕" panose="020B0503020000020004" pitchFamily="50" charset="-127"/>
              </a:rPr>
              <a:t>Copyright © Edwards Group plc 2020</a:t>
            </a:r>
            <a:endParaRPr lang="ko-KR" altLang="ko-KR" sz="700" dirty="0">
              <a:latin typeface="Times New Roman" panose="02020603050405020304" pitchFamily="18" charset="0"/>
              <a:ea typeface="맑은 고딕" panose="020B0503020000020004" pitchFamily="50" charset="-127"/>
            </a:endParaRPr>
          </a:p>
          <a:p>
            <a:pPr algn="ctr">
              <a:tabLst>
                <a:tab pos="2057400" algn="ctr"/>
                <a:tab pos="4114800" algn="r"/>
                <a:tab pos="2057400" algn="ctr"/>
                <a:tab pos="4414838" algn="r"/>
              </a:tabLst>
            </a:pPr>
            <a:r>
              <a:rPr lang="en-GB" altLang="ko-KR" sz="7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맑은 고딕" panose="020B0503020000020004" pitchFamily="50" charset="-127"/>
              </a:rPr>
              <a:t>Company Confidential Document.  This document can only be shared with 3</a:t>
            </a:r>
            <a:r>
              <a:rPr lang="en-GB" altLang="ko-KR" sz="700" baseline="300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맑은 고딕" panose="020B0503020000020004" pitchFamily="50" charset="-127"/>
              </a:rPr>
              <a:t>rd</a:t>
            </a:r>
            <a:r>
              <a:rPr lang="en-GB" altLang="ko-KR" sz="7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맑은 고딕" panose="020B0503020000020004" pitchFamily="50" charset="-127"/>
              </a:rPr>
              <a:t> parties with the written permission of the legal department or if an NDA is in place.  If printed this document should be shredded when disposed of.</a:t>
            </a:r>
            <a:endParaRPr lang="ko-KR" altLang="ko-KR" sz="700" dirty="0">
              <a:latin typeface="Times New Roman" panose="02020603050405020304" pitchFamily="18" charset="0"/>
              <a:ea typeface="맑은 고딕" panose="020B050302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68178E1-7F4F-4C18-9298-7983863B4D6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293" y="174391"/>
            <a:ext cx="824386" cy="17509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F310BDC-913A-46AC-858A-0E1C1AA8E3E5}"/>
              </a:ext>
            </a:extLst>
          </p:cNvPr>
          <p:cNvSpPr txBox="1"/>
          <p:nvPr/>
        </p:nvSpPr>
        <p:spPr>
          <a:xfrm>
            <a:off x="2314248" y="1610437"/>
            <a:ext cx="1305931" cy="307777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00B050"/>
                </a:solidFill>
              </a:rPr>
              <a:t>&lt; EXP 1  &gt;</a:t>
            </a:r>
          </a:p>
        </p:txBody>
      </p:sp>
      <p:pic>
        <p:nvPicPr>
          <p:cNvPr id="27" name="Picture 451">
            <a:extLst>
              <a:ext uri="{FF2B5EF4-FFF2-40B4-BE49-F238E27FC236}">
                <a16:creationId xmlns:a16="http://schemas.microsoft.com/office/drawing/2014/main" id="{1CDC0D45-6DE0-45E0-A9C7-2E244E92BE9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2136" y="1563373"/>
            <a:ext cx="442791" cy="422983"/>
          </a:xfrm>
          <a:prstGeom prst="rect">
            <a:avLst/>
          </a:prstGeom>
        </p:spPr>
      </p:pic>
      <p:pic>
        <p:nvPicPr>
          <p:cNvPr id="28" name="Picture 329">
            <a:extLst>
              <a:ext uri="{FF2B5EF4-FFF2-40B4-BE49-F238E27FC236}">
                <a16:creationId xmlns:a16="http://schemas.microsoft.com/office/drawing/2014/main" id="{5C0C1753-54C1-4EB4-9612-D8E07ACBF6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7311" y="1563373"/>
            <a:ext cx="413272" cy="422983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E544D487-B311-445F-A824-F80538A1CDE6}"/>
              </a:ext>
            </a:extLst>
          </p:cNvPr>
          <p:cNvSpPr txBox="1"/>
          <p:nvPr/>
        </p:nvSpPr>
        <p:spPr>
          <a:xfrm>
            <a:off x="1975920" y="1624623"/>
            <a:ext cx="268448" cy="27699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endParaRPr lang="ko-KR" altLang="en-US" sz="12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FD26D17-27BA-4BDD-AB72-6B8CEDEF014F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2874" y="1986356"/>
            <a:ext cx="2911014" cy="3926172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578DEA0F-41B3-4C6F-B5AA-C5D9E203B126}"/>
              </a:ext>
            </a:extLst>
          </p:cNvPr>
          <p:cNvSpPr/>
          <p:nvPr/>
        </p:nvSpPr>
        <p:spPr>
          <a:xfrm rot="18074618">
            <a:off x="1330035" y="3642070"/>
            <a:ext cx="4154986" cy="828234"/>
          </a:xfrm>
          <a:prstGeom prst="rect">
            <a:avLst/>
          </a:prstGeom>
          <a:noFill/>
          <a:ln w="190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5DF8A68B-5672-442C-BB60-9A2CB4C2E914}"/>
              </a:ext>
            </a:extLst>
          </p:cNvPr>
          <p:cNvCxnSpPr>
            <a:cxnSpLocks/>
          </p:cNvCxnSpPr>
          <p:nvPr/>
        </p:nvCxnSpPr>
        <p:spPr>
          <a:xfrm flipH="1" flipV="1">
            <a:off x="3044645" y="4414402"/>
            <a:ext cx="14454" cy="694612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46E341E6-452E-4737-9A99-70CD3241D806}"/>
              </a:ext>
            </a:extLst>
          </p:cNvPr>
          <p:cNvCxnSpPr>
            <a:cxnSpLocks/>
          </p:cNvCxnSpPr>
          <p:nvPr/>
        </p:nvCxnSpPr>
        <p:spPr>
          <a:xfrm flipH="1">
            <a:off x="2388093" y="5232583"/>
            <a:ext cx="381105" cy="539944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>
            <a:extLst>
              <a:ext uri="{FF2B5EF4-FFF2-40B4-BE49-F238E27FC236}">
                <a16:creationId xmlns:a16="http://schemas.microsoft.com/office/drawing/2014/main" id="{AF7163AC-B8EA-45E5-A481-968EB7091863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0322" y="2131982"/>
            <a:ext cx="4649210" cy="3640545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195BCE4E-2A06-4A45-82B4-9405F84EE4EB}"/>
              </a:ext>
            </a:extLst>
          </p:cNvPr>
          <p:cNvSpPr/>
          <p:nvPr/>
        </p:nvSpPr>
        <p:spPr>
          <a:xfrm rot="18917042">
            <a:off x="5396380" y="3584261"/>
            <a:ext cx="951837" cy="364926"/>
          </a:xfrm>
          <a:prstGeom prst="rect">
            <a:avLst/>
          </a:prstGeom>
          <a:noFill/>
          <a:ln w="190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49C2EA2B-C6E7-4AB0-B61C-977ED74021EC}"/>
              </a:ext>
            </a:extLst>
          </p:cNvPr>
          <p:cNvCxnSpPr>
            <a:cxnSpLocks/>
            <a:stCxn id="29" idx="0"/>
            <a:endCxn id="3" idx="3"/>
          </p:cNvCxnSpPr>
          <p:nvPr/>
        </p:nvCxnSpPr>
        <p:spPr>
          <a:xfrm flipH="1">
            <a:off x="4923888" y="3637065"/>
            <a:ext cx="820031" cy="312377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95B24F98-4342-4EC2-9016-DDF0729840A1}"/>
              </a:ext>
            </a:extLst>
          </p:cNvPr>
          <p:cNvSpPr txBox="1"/>
          <p:nvPr/>
        </p:nvSpPr>
        <p:spPr>
          <a:xfrm>
            <a:off x="3814657" y="4423154"/>
            <a:ext cx="1303978" cy="338554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길이 </a:t>
            </a:r>
            <a:r>
              <a:rPr lang="en-US" altLang="ko-KR" sz="1600" dirty="0"/>
              <a:t>: 880L</a:t>
            </a:r>
            <a:endParaRPr lang="ko-KR" altLang="en-US" sz="16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2888F35-2615-4D4C-8909-A5924C10B766}"/>
              </a:ext>
            </a:extLst>
          </p:cNvPr>
          <p:cNvSpPr txBox="1"/>
          <p:nvPr/>
        </p:nvSpPr>
        <p:spPr>
          <a:xfrm>
            <a:off x="3399455" y="5164001"/>
            <a:ext cx="2007045" cy="584775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체크 </a:t>
            </a:r>
            <a:r>
              <a:rPr lang="ko-KR" altLang="en-US" sz="1600" dirty="0" err="1"/>
              <a:t>벨브</a:t>
            </a:r>
            <a:r>
              <a:rPr lang="ko-KR" altLang="en-US" sz="1600" dirty="0"/>
              <a:t> 방향 </a:t>
            </a:r>
            <a:br>
              <a:rPr lang="en-US" altLang="ko-KR" sz="1600" dirty="0"/>
            </a:br>
            <a:r>
              <a:rPr lang="en-GB" altLang="ko-KR" sz="1600" dirty="0">
                <a:solidFill>
                  <a:srgbClr val="0070C0"/>
                </a:solidFill>
                <a:effectLst/>
                <a:latin typeface="Calibri (본문)"/>
                <a:ea typeface="바탕" panose="02030600000101010101" pitchFamily="18" charset="-127"/>
              </a:rPr>
              <a:t>Check valve direction</a:t>
            </a:r>
            <a:endParaRPr lang="ko-KR" altLang="en-US" sz="1600" dirty="0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70EB5294-570A-4B89-B665-92F0B5BEC10D}"/>
              </a:ext>
            </a:extLst>
          </p:cNvPr>
          <p:cNvSpPr/>
          <p:nvPr/>
        </p:nvSpPr>
        <p:spPr>
          <a:xfrm rot="18917042">
            <a:off x="7566556" y="3648905"/>
            <a:ext cx="951837" cy="364926"/>
          </a:xfrm>
          <a:prstGeom prst="rect">
            <a:avLst/>
          </a:prstGeom>
          <a:noFill/>
          <a:ln w="190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4681274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표 16">
            <a:extLst>
              <a:ext uri="{FF2B5EF4-FFF2-40B4-BE49-F238E27FC236}">
                <a16:creationId xmlns:a16="http://schemas.microsoft.com/office/drawing/2014/main" id="{64AD76A6-BF97-4CAB-87A5-7B494C8277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9003142"/>
              </p:ext>
            </p:extLst>
          </p:nvPr>
        </p:nvGraphicFramePr>
        <p:xfrm>
          <a:off x="119518" y="147446"/>
          <a:ext cx="9713274" cy="63405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7171">
                  <a:extLst>
                    <a:ext uri="{9D8B030D-6E8A-4147-A177-3AD203B41FA5}">
                      <a16:colId xmlns:a16="http://schemas.microsoft.com/office/drawing/2014/main" val="3253739569"/>
                    </a:ext>
                  </a:extLst>
                </a:gridCol>
                <a:gridCol w="176589">
                  <a:extLst>
                    <a:ext uri="{9D8B030D-6E8A-4147-A177-3AD203B41FA5}">
                      <a16:colId xmlns:a16="http://schemas.microsoft.com/office/drawing/2014/main" val="825821396"/>
                    </a:ext>
                  </a:extLst>
                </a:gridCol>
                <a:gridCol w="120583">
                  <a:extLst>
                    <a:ext uri="{9D8B030D-6E8A-4147-A177-3AD203B41FA5}">
                      <a16:colId xmlns:a16="http://schemas.microsoft.com/office/drawing/2014/main" val="3171329016"/>
                    </a:ext>
                  </a:extLst>
                </a:gridCol>
                <a:gridCol w="336604">
                  <a:extLst>
                    <a:ext uri="{9D8B030D-6E8A-4147-A177-3AD203B41FA5}">
                      <a16:colId xmlns:a16="http://schemas.microsoft.com/office/drawing/2014/main" val="3172448492"/>
                    </a:ext>
                  </a:extLst>
                </a:gridCol>
                <a:gridCol w="473228">
                  <a:extLst>
                    <a:ext uri="{9D8B030D-6E8A-4147-A177-3AD203B41FA5}">
                      <a16:colId xmlns:a16="http://schemas.microsoft.com/office/drawing/2014/main" val="3116983912"/>
                    </a:ext>
                  </a:extLst>
                </a:gridCol>
                <a:gridCol w="175786">
                  <a:extLst>
                    <a:ext uri="{9D8B030D-6E8A-4147-A177-3AD203B41FA5}">
                      <a16:colId xmlns:a16="http://schemas.microsoft.com/office/drawing/2014/main" val="2867862272"/>
                    </a:ext>
                  </a:extLst>
                </a:gridCol>
                <a:gridCol w="102814">
                  <a:extLst>
                    <a:ext uri="{9D8B030D-6E8A-4147-A177-3AD203B41FA5}">
                      <a16:colId xmlns:a16="http://schemas.microsoft.com/office/drawing/2014/main" val="1953060234"/>
                    </a:ext>
                  </a:extLst>
                </a:gridCol>
                <a:gridCol w="737673">
                  <a:extLst>
                    <a:ext uri="{9D8B030D-6E8A-4147-A177-3AD203B41FA5}">
                      <a16:colId xmlns:a16="http://schemas.microsoft.com/office/drawing/2014/main" val="398629596"/>
                    </a:ext>
                  </a:extLst>
                </a:gridCol>
                <a:gridCol w="140459">
                  <a:extLst>
                    <a:ext uri="{9D8B030D-6E8A-4147-A177-3AD203B41FA5}">
                      <a16:colId xmlns:a16="http://schemas.microsoft.com/office/drawing/2014/main" val="404855326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091127642"/>
                    </a:ext>
                  </a:extLst>
                </a:gridCol>
                <a:gridCol w="485379">
                  <a:extLst>
                    <a:ext uri="{9D8B030D-6E8A-4147-A177-3AD203B41FA5}">
                      <a16:colId xmlns:a16="http://schemas.microsoft.com/office/drawing/2014/main" val="1479794387"/>
                    </a:ext>
                  </a:extLst>
                </a:gridCol>
                <a:gridCol w="331842">
                  <a:extLst>
                    <a:ext uri="{9D8B030D-6E8A-4147-A177-3AD203B41FA5}">
                      <a16:colId xmlns:a16="http://schemas.microsoft.com/office/drawing/2014/main" val="3215269691"/>
                    </a:ext>
                  </a:extLst>
                </a:gridCol>
                <a:gridCol w="817221">
                  <a:extLst>
                    <a:ext uri="{9D8B030D-6E8A-4147-A177-3AD203B41FA5}">
                      <a16:colId xmlns:a16="http://schemas.microsoft.com/office/drawing/2014/main" val="4242642920"/>
                    </a:ext>
                  </a:extLst>
                </a:gridCol>
                <a:gridCol w="430899">
                  <a:extLst>
                    <a:ext uri="{9D8B030D-6E8A-4147-A177-3AD203B41FA5}">
                      <a16:colId xmlns:a16="http://schemas.microsoft.com/office/drawing/2014/main" val="1436993564"/>
                    </a:ext>
                  </a:extLst>
                </a:gridCol>
                <a:gridCol w="594342">
                  <a:extLst>
                    <a:ext uri="{9D8B030D-6E8A-4147-A177-3AD203B41FA5}">
                      <a16:colId xmlns:a16="http://schemas.microsoft.com/office/drawing/2014/main" val="3220654505"/>
                    </a:ext>
                  </a:extLst>
                </a:gridCol>
                <a:gridCol w="985618">
                  <a:extLst>
                    <a:ext uri="{9D8B030D-6E8A-4147-A177-3AD203B41FA5}">
                      <a16:colId xmlns:a16="http://schemas.microsoft.com/office/drawing/2014/main" val="3053073729"/>
                    </a:ext>
                  </a:extLst>
                </a:gridCol>
                <a:gridCol w="102814">
                  <a:extLst>
                    <a:ext uri="{9D8B030D-6E8A-4147-A177-3AD203B41FA5}">
                      <a16:colId xmlns:a16="http://schemas.microsoft.com/office/drawing/2014/main" val="3496862969"/>
                    </a:ext>
                  </a:extLst>
                </a:gridCol>
                <a:gridCol w="918077">
                  <a:extLst>
                    <a:ext uri="{9D8B030D-6E8A-4147-A177-3AD203B41FA5}">
                      <a16:colId xmlns:a16="http://schemas.microsoft.com/office/drawing/2014/main" val="3448398408"/>
                    </a:ext>
                  </a:extLst>
                </a:gridCol>
                <a:gridCol w="587631">
                  <a:extLst>
                    <a:ext uri="{9D8B030D-6E8A-4147-A177-3AD203B41FA5}">
                      <a16:colId xmlns:a16="http://schemas.microsoft.com/office/drawing/2014/main" val="4087358375"/>
                    </a:ext>
                  </a:extLst>
                </a:gridCol>
                <a:gridCol w="102814">
                  <a:extLst>
                    <a:ext uri="{9D8B030D-6E8A-4147-A177-3AD203B41FA5}">
                      <a16:colId xmlns:a16="http://schemas.microsoft.com/office/drawing/2014/main" val="21403367"/>
                    </a:ext>
                  </a:extLst>
                </a:gridCol>
                <a:gridCol w="1149062">
                  <a:extLst>
                    <a:ext uri="{9D8B030D-6E8A-4147-A177-3AD203B41FA5}">
                      <a16:colId xmlns:a16="http://schemas.microsoft.com/office/drawing/2014/main" val="220410917"/>
                    </a:ext>
                  </a:extLst>
                </a:gridCol>
                <a:gridCol w="438388">
                  <a:extLst>
                    <a:ext uri="{9D8B030D-6E8A-4147-A177-3AD203B41FA5}">
                      <a16:colId xmlns:a16="http://schemas.microsoft.com/office/drawing/2014/main" val="2706650489"/>
                    </a:ext>
                  </a:extLst>
                </a:gridCol>
              </a:tblGrid>
              <a:tr h="185010">
                <a:tc gridSpan="8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9144" marB="18288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c</a:t>
                      </a:r>
                      <a:endParaRPr lang="ko-KR" altLang="en-US" sz="1000"/>
                    </a:p>
                  </a:txBody>
                  <a:tcPr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SOP NO.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9144" marB="182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T="0" marB="0"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9144" marB="182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Title: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9144" marB="182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G3_EUV END USER PUMP MODULE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295" marR="74295" marT="9144" marB="182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4830037"/>
                  </a:ext>
                </a:extLst>
              </a:tr>
              <a:tr h="171795"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</a:t>
                      </a:r>
                    </a:p>
                  </a:txBody>
                  <a:tcPr marL="74295" marR="74295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FF66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</a:t>
                      </a:r>
                    </a:p>
                  </a:txBody>
                  <a:tcPr marL="74295" marR="74295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en-US" altLang="ko-KR" sz="14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295" marR="74295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19"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solidFill>
                            <a:schemeClr val="tx1"/>
                          </a:solidFill>
                        </a:rPr>
                        <a:t>OP0410</a:t>
                      </a:r>
                      <a:endParaRPr lang="ko-KR" alt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2454436"/>
                  </a:ext>
                </a:extLst>
              </a:tr>
              <a:tr h="132151">
                <a:tc gridSpan="3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Ref.</a:t>
                      </a:r>
                    </a:p>
                  </a:txBody>
                  <a:tcPr marL="74295" marR="74295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en-US" altLang="ko-KR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Man.Item No.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Ser.Item No.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Qty</a:t>
                      </a: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Qty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Ref.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Man.Item No.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Ser.Item No.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</a:t>
                      </a: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Qty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3922277"/>
                  </a:ext>
                </a:extLst>
              </a:tr>
              <a:tr h="132151"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IE0113463</a:t>
                      </a:r>
                      <a:endParaRPr lang="ko-KR" altLang="en-US" sz="1000" kern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UNEQUAL 2 TEE SPOOL ISO100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ISO250-200 MANIFOLD TEE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rgbClr val="FF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IE0113469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ISO100 BELLOW ASSY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56520841"/>
                  </a:ext>
                </a:extLst>
              </a:tr>
              <a:tr h="132151"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IE0113292</a:t>
                      </a:r>
                      <a:endParaRPr lang="ko-KR" altLang="en-US" sz="1000" kern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UNEQUAL 2 TEE SPOOL ISO100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ISO250 TRAPPED O-RING VITON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rgbClr val="FF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B27158171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ISO100 TRAPPED O RING SEAL VIT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2999503"/>
                  </a:ext>
                </a:extLst>
              </a:tr>
              <a:tr h="132151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IE0113458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UNEQUAL 2 TEE SPOOL ISO100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ISO250 TRAPPED O-RING VITON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C10009049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ISO100 BLANKING FLANGE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8856439"/>
                  </a:ext>
                </a:extLst>
              </a:tr>
              <a:tr h="132151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IE0113037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SPOOL ISO100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ISO250-200 MANIFOLD TEE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C10007090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CLAW CLAMP ISO63-ISO250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30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8728030"/>
                  </a:ext>
                </a:extLst>
              </a:tr>
              <a:tr h="132151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8517103"/>
                  </a:ext>
                </a:extLst>
              </a:tr>
              <a:tr h="132151">
                <a:tc gridSpan="5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FF6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7911635"/>
                  </a:ext>
                </a:extLst>
              </a:tr>
              <a:tr h="4422601">
                <a:tc gridSpan="7"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Instruction:</a:t>
                      </a:r>
                    </a:p>
                    <a:p>
                      <a:pPr latinLnBrk="1"/>
                      <a:endParaRPr lang="en-US" altLang="ko-KR" sz="10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  <a:p>
                      <a:pPr latinLnBrk="1"/>
                      <a:endParaRPr lang="en-US" altLang="ko-KR" sz="10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  <a:p>
                      <a:pPr marL="228600" indent="-228600">
                        <a:buFont typeface="+mj-lt"/>
                        <a:buAutoNum type="arabicPeriod"/>
                      </a:pP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그림과 같이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SRC1 ~ FAC Module 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세 번째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N2 Back line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에 조립하세요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.</a:t>
                      </a:r>
                      <a:b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</a:br>
                      <a:r>
                        <a:rPr lang="en-GB" altLang="ko-KR" sz="1000" dirty="0">
                          <a:solidFill>
                            <a:srgbClr val="0070C0"/>
                          </a:solidFill>
                          <a:effectLst/>
                          <a:latin typeface="Calibri (본문)"/>
                          <a:ea typeface="바탕" panose="02030600000101010101" pitchFamily="18" charset="-127"/>
                        </a:rPr>
                        <a:t>(Assemble the N2 line on the </a:t>
                      </a:r>
                      <a:r>
                        <a:rPr lang="en-US" altLang="ko-KR" sz="1000" dirty="0">
                          <a:solidFill>
                            <a:srgbClr val="0070C0"/>
                          </a:solidFill>
                          <a:effectLst/>
                          <a:latin typeface="Calibri (본문)"/>
                          <a:ea typeface="바탕" panose="02030600000101010101" pitchFamily="18" charset="-127"/>
                        </a:rPr>
                        <a:t>third</a:t>
                      </a:r>
                      <a:r>
                        <a:rPr lang="en-GB" altLang="ko-KR" sz="1000" dirty="0">
                          <a:solidFill>
                            <a:srgbClr val="0070C0"/>
                          </a:solidFill>
                          <a:effectLst/>
                          <a:latin typeface="Calibri (본문)"/>
                          <a:ea typeface="바탕" panose="02030600000101010101" pitchFamily="18" charset="-127"/>
                        </a:rPr>
                        <a:t> line of N2 back line of SRC1 ~ FAC module.) 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endParaRPr lang="ko-KR" altLang="ko-KR" sz="1050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74295" marR="74295" marT="37148" marB="37148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15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6913290"/>
                  </a:ext>
                </a:extLst>
              </a:tr>
              <a:tr h="326886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Page</a:t>
                      </a:r>
                    </a:p>
                  </a:txBody>
                  <a:tcPr marL="74295" marR="74295" marT="37148" marB="37148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410</a:t>
                      </a: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b="1" dirty="0"/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Issue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01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Approved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999999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SOP TEMPLATE – SINGLE LANDSCAPE v5.doc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1874398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D68178E1-7F4F-4C18-9298-7983863B4D6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293" y="174391"/>
            <a:ext cx="824386" cy="175090"/>
          </a:xfrm>
          <a:prstGeom prst="rect">
            <a:avLst/>
          </a:prstGeom>
        </p:spPr>
      </p:pic>
      <p:sp>
        <p:nvSpPr>
          <p:cNvPr id="55" name="직사각형 54">
            <a:extLst>
              <a:ext uri="{FF2B5EF4-FFF2-40B4-BE49-F238E27FC236}">
                <a16:creationId xmlns:a16="http://schemas.microsoft.com/office/drawing/2014/main" id="{210971BB-FF72-4222-97B3-31E8A3AFBC12}"/>
              </a:ext>
            </a:extLst>
          </p:cNvPr>
          <p:cNvSpPr/>
          <p:nvPr/>
        </p:nvSpPr>
        <p:spPr>
          <a:xfrm>
            <a:off x="231072" y="6519446"/>
            <a:ext cx="944385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tabLst>
                <a:tab pos="2057400" algn="ctr"/>
                <a:tab pos="4114800" algn="r"/>
                <a:tab pos="2057400" algn="ctr"/>
                <a:tab pos="4414838" algn="r"/>
              </a:tabLst>
            </a:pPr>
            <a:r>
              <a:rPr lang="en-GB" altLang="ko-KR" sz="7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맑은 고딕" panose="020B0503020000020004" pitchFamily="50" charset="-127"/>
              </a:rPr>
              <a:t>Copyright © Edwards Group plc 2020</a:t>
            </a:r>
            <a:endParaRPr lang="ko-KR" altLang="ko-KR" sz="700" dirty="0">
              <a:latin typeface="Times New Roman" panose="02020603050405020304" pitchFamily="18" charset="0"/>
              <a:ea typeface="맑은 고딕" panose="020B0503020000020004" pitchFamily="50" charset="-127"/>
            </a:endParaRPr>
          </a:p>
          <a:p>
            <a:pPr algn="ctr">
              <a:tabLst>
                <a:tab pos="2057400" algn="ctr"/>
                <a:tab pos="4114800" algn="r"/>
                <a:tab pos="2057400" algn="ctr"/>
                <a:tab pos="4414838" algn="r"/>
              </a:tabLst>
            </a:pPr>
            <a:r>
              <a:rPr lang="en-GB" altLang="ko-KR" sz="7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맑은 고딕" panose="020B0503020000020004" pitchFamily="50" charset="-127"/>
              </a:rPr>
              <a:t>Company Confidential Document.  This document can only be shared with 3</a:t>
            </a:r>
            <a:r>
              <a:rPr lang="en-GB" altLang="ko-KR" sz="700" baseline="300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맑은 고딕" panose="020B0503020000020004" pitchFamily="50" charset="-127"/>
              </a:rPr>
              <a:t>rd</a:t>
            </a:r>
            <a:r>
              <a:rPr lang="en-GB" altLang="ko-KR" sz="7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맑은 고딕" panose="020B0503020000020004" pitchFamily="50" charset="-127"/>
              </a:rPr>
              <a:t> parties with the written permission of the legal department or if an NDA is in place.  If printed this document should be shredded when disposed of.</a:t>
            </a:r>
            <a:endParaRPr lang="ko-KR" altLang="ko-KR" sz="700" dirty="0">
              <a:latin typeface="Times New Roman" panose="02020603050405020304" pitchFamily="18" charset="0"/>
              <a:ea typeface="맑은 고딕" panose="020B0503020000020004" pitchFamily="50" charset="-127"/>
            </a:endParaRP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D98BBD5D-3209-41F8-96DB-4C5A6F7ACE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9822" y="3133692"/>
            <a:ext cx="7783983" cy="1891070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69D177EC-B071-4C19-9AA0-30BFFBEFF745}"/>
              </a:ext>
            </a:extLst>
          </p:cNvPr>
          <p:cNvSpPr txBox="1"/>
          <p:nvPr/>
        </p:nvSpPr>
        <p:spPr>
          <a:xfrm>
            <a:off x="2353800" y="3133692"/>
            <a:ext cx="877007" cy="307777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00B050"/>
                </a:solidFill>
              </a:rPr>
              <a:t>&lt; SRC 4 &gt;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496D81C-F5A3-47E9-8479-4E81D80F0E30}"/>
              </a:ext>
            </a:extLst>
          </p:cNvPr>
          <p:cNvSpPr txBox="1"/>
          <p:nvPr/>
        </p:nvSpPr>
        <p:spPr>
          <a:xfrm>
            <a:off x="3883535" y="3133692"/>
            <a:ext cx="877007" cy="307777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00B050"/>
                </a:solidFill>
              </a:rPr>
              <a:t>&lt; SRC 3 &gt;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9EC603E-C867-4109-9D94-DE4F40FAE2F2}"/>
              </a:ext>
            </a:extLst>
          </p:cNvPr>
          <p:cNvSpPr txBox="1"/>
          <p:nvPr/>
        </p:nvSpPr>
        <p:spPr>
          <a:xfrm>
            <a:off x="5413270" y="3133692"/>
            <a:ext cx="877007" cy="307777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00B050"/>
                </a:solidFill>
              </a:rPr>
              <a:t>&lt; SRC 2 &gt;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6CF4855-85AA-45E3-B676-809D93592145}"/>
              </a:ext>
            </a:extLst>
          </p:cNvPr>
          <p:cNvSpPr txBox="1"/>
          <p:nvPr/>
        </p:nvSpPr>
        <p:spPr>
          <a:xfrm>
            <a:off x="6945199" y="3133691"/>
            <a:ext cx="877007" cy="307777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00B050"/>
                </a:solidFill>
              </a:rPr>
              <a:t>&lt; SRC 1 &gt;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78A4E39-CBDE-4115-B26D-DD36D13FDDF2}"/>
              </a:ext>
            </a:extLst>
          </p:cNvPr>
          <p:cNvSpPr txBox="1"/>
          <p:nvPr/>
        </p:nvSpPr>
        <p:spPr>
          <a:xfrm>
            <a:off x="8303047" y="3133692"/>
            <a:ext cx="1057655" cy="307777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00B050"/>
                </a:solidFill>
              </a:rPr>
              <a:t>&lt; SRC FAC &gt;</a:t>
            </a: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DC217DB-0729-45B1-9B74-CAA08B417AFF}"/>
              </a:ext>
            </a:extLst>
          </p:cNvPr>
          <p:cNvSpPr/>
          <p:nvPr/>
        </p:nvSpPr>
        <p:spPr>
          <a:xfrm>
            <a:off x="1933644" y="3619560"/>
            <a:ext cx="301592" cy="417865"/>
          </a:xfrm>
          <a:prstGeom prst="rect">
            <a:avLst/>
          </a:prstGeom>
          <a:noFill/>
          <a:ln w="190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333ED7A-E63F-44C3-B9EF-6F2437E04275}"/>
              </a:ext>
            </a:extLst>
          </p:cNvPr>
          <p:cNvSpPr txBox="1"/>
          <p:nvPr/>
        </p:nvSpPr>
        <p:spPr>
          <a:xfrm>
            <a:off x="1917578" y="2069803"/>
            <a:ext cx="1303978" cy="338554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C10009049</a:t>
            </a: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55E59FAF-489C-4E53-9C71-8BEB02E229AB}"/>
              </a:ext>
            </a:extLst>
          </p:cNvPr>
          <p:cNvCxnSpPr>
            <a:cxnSpLocks/>
            <a:stCxn id="51" idx="0"/>
            <a:endCxn id="54" idx="2"/>
          </p:cNvCxnSpPr>
          <p:nvPr/>
        </p:nvCxnSpPr>
        <p:spPr>
          <a:xfrm flipV="1">
            <a:off x="2084440" y="2408357"/>
            <a:ext cx="485127" cy="1211203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그림 56">
            <a:extLst>
              <a:ext uri="{FF2B5EF4-FFF2-40B4-BE49-F238E27FC236}">
                <a16:creationId xmlns:a16="http://schemas.microsoft.com/office/drawing/2014/main" id="{AE65335C-37BE-45DD-A3D8-121ADFAAD661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3147" y="1993494"/>
            <a:ext cx="495813" cy="491171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02267B3D-646B-4338-8A38-C91E2B7B1E71}"/>
              </a:ext>
            </a:extLst>
          </p:cNvPr>
          <p:cNvSpPr txBox="1"/>
          <p:nvPr/>
        </p:nvSpPr>
        <p:spPr>
          <a:xfrm>
            <a:off x="5888323" y="2436167"/>
            <a:ext cx="1303978" cy="338554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IE0113469</a:t>
            </a:r>
            <a:endParaRPr lang="ko-KR" altLang="en-US" sz="1600" dirty="0"/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E5B67267-E76C-43F2-9017-A4F0115D610A}"/>
              </a:ext>
            </a:extLst>
          </p:cNvPr>
          <p:cNvCxnSpPr>
            <a:cxnSpLocks/>
            <a:endCxn id="58" idx="2"/>
          </p:cNvCxnSpPr>
          <p:nvPr/>
        </p:nvCxnSpPr>
        <p:spPr>
          <a:xfrm flipH="1" flipV="1">
            <a:off x="6540312" y="2774721"/>
            <a:ext cx="13848" cy="892665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그림 61">
            <a:extLst>
              <a:ext uri="{FF2B5EF4-FFF2-40B4-BE49-F238E27FC236}">
                <a16:creationId xmlns:a16="http://schemas.microsoft.com/office/drawing/2014/main" id="{FAAB7F23-2934-4239-B58B-D033F9902B87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805" y="1906560"/>
            <a:ext cx="507014" cy="491170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F78CF772-6638-43D8-A616-A89B0ED274D0}"/>
              </a:ext>
            </a:extLst>
          </p:cNvPr>
          <p:cNvSpPr txBox="1"/>
          <p:nvPr/>
        </p:nvSpPr>
        <p:spPr>
          <a:xfrm>
            <a:off x="2180561" y="4711125"/>
            <a:ext cx="1303978" cy="338554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IE0113463</a:t>
            </a:r>
            <a:endParaRPr lang="ko-KR" altLang="en-US" sz="1600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2E4472FF-4806-4E54-9137-3DDDCF631F27}"/>
              </a:ext>
            </a:extLst>
          </p:cNvPr>
          <p:cNvSpPr txBox="1"/>
          <p:nvPr/>
        </p:nvSpPr>
        <p:spPr>
          <a:xfrm>
            <a:off x="3775967" y="4711125"/>
            <a:ext cx="1303978" cy="338554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IE0113292</a:t>
            </a:r>
            <a:endParaRPr lang="ko-KR" altLang="en-US" sz="1600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EF27735-B006-49D7-960D-AE3371A2A4FB}"/>
              </a:ext>
            </a:extLst>
          </p:cNvPr>
          <p:cNvSpPr txBox="1"/>
          <p:nvPr/>
        </p:nvSpPr>
        <p:spPr>
          <a:xfrm>
            <a:off x="5280378" y="4711125"/>
            <a:ext cx="1303978" cy="338554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IE0113458</a:t>
            </a:r>
            <a:endParaRPr lang="ko-KR" altLang="en-US" sz="1600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BBFD3851-C228-454F-8002-4C41FE7EF72D}"/>
              </a:ext>
            </a:extLst>
          </p:cNvPr>
          <p:cNvSpPr txBox="1"/>
          <p:nvPr/>
        </p:nvSpPr>
        <p:spPr>
          <a:xfrm>
            <a:off x="6731713" y="4711125"/>
            <a:ext cx="1303978" cy="338554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IE0113292</a:t>
            </a:r>
            <a:endParaRPr lang="ko-KR" altLang="en-US" sz="1600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F3C8F39E-BB10-4BD3-9434-834B44076DB7}"/>
              </a:ext>
            </a:extLst>
          </p:cNvPr>
          <p:cNvSpPr txBox="1"/>
          <p:nvPr/>
        </p:nvSpPr>
        <p:spPr>
          <a:xfrm>
            <a:off x="8207759" y="4711125"/>
            <a:ext cx="1303978" cy="338554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IE0113037</a:t>
            </a:r>
            <a:endParaRPr lang="ko-KR" altLang="en-US" sz="1600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B7003B21-CE3B-4471-9BB5-C22654E1B7A5}"/>
              </a:ext>
            </a:extLst>
          </p:cNvPr>
          <p:cNvSpPr txBox="1"/>
          <p:nvPr/>
        </p:nvSpPr>
        <p:spPr>
          <a:xfrm>
            <a:off x="3561053" y="5383733"/>
            <a:ext cx="4183547" cy="430887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/>
              <a:t>EXH Line </a:t>
            </a:r>
            <a:r>
              <a:rPr lang="ko-KR" altLang="en-US" sz="1100" dirty="0"/>
              <a:t>연결부에는 </a:t>
            </a:r>
            <a:r>
              <a:rPr lang="en-US" altLang="ko-KR" sz="1100" dirty="0"/>
              <a:t>ISO100</a:t>
            </a:r>
            <a:r>
              <a:rPr lang="ko-KR" altLang="en-US" sz="1100" dirty="0"/>
              <a:t> </a:t>
            </a:r>
            <a:r>
              <a:rPr lang="en-US" altLang="ko-KR" sz="1100" dirty="0"/>
              <a:t>O ring</a:t>
            </a:r>
            <a:r>
              <a:rPr lang="ko-KR" altLang="en-US" sz="1100" dirty="0"/>
              <a:t>을 넣고 연결해주세요</a:t>
            </a:r>
            <a:r>
              <a:rPr lang="en-US" altLang="ko-KR" sz="1100" dirty="0"/>
              <a:t>.</a:t>
            </a:r>
          </a:p>
          <a:p>
            <a:pPr algn="ctr"/>
            <a:r>
              <a:rPr lang="en-US" altLang="ko-KR" sz="1100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(Please insert the ISO100 o ring between EXH line connection.)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F8C3ECF0-23D7-4DAB-8D7D-18656996FAEC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2206" y="5365753"/>
            <a:ext cx="485127" cy="466846"/>
          </a:xfrm>
          <a:prstGeom prst="rect">
            <a:avLst/>
          </a:prstGeom>
        </p:spPr>
      </p:pic>
      <p:sp>
        <p:nvSpPr>
          <p:cNvPr id="77" name="TextBox 76">
            <a:extLst>
              <a:ext uri="{FF2B5EF4-FFF2-40B4-BE49-F238E27FC236}">
                <a16:creationId xmlns:a16="http://schemas.microsoft.com/office/drawing/2014/main" id="{D010FFF5-A9EC-4235-8420-15D0F83626B5}"/>
              </a:ext>
            </a:extLst>
          </p:cNvPr>
          <p:cNvSpPr txBox="1"/>
          <p:nvPr/>
        </p:nvSpPr>
        <p:spPr>
          <a:xfrm>
            <a:off x="8389683" y="5411543"/>
            <a:ext cx="1303978" cy="338554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B27158171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70490497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표 16">
            <a:extLst>
              <a:ext uri="{FF2B5EF4-FFF2-40B4-BE49-F238E27FC236}">
                <a16:creationId xmlns:a16="http://schemas.microsoft.com/office/drawing/2014/main" id="{64AD76A6-BF97-4CAB-87A5-7B494C8277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7783058"/>
              </p:ext>
            </p:extLst>
          </p:nvPr>
        </p:nvGraphicFramePr>
        <p:xfrm>
          <a:off x="119518" y="147446"/>
          <a:ext cx="9713274" cy="63582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7171">
                  <a:extLst>
                    <a:ext uri="{9D8B030D-6E8A-4147-A177-3AD203B41FA5}">
                      <a16:colId xmlns:a16="http://schemas.microsoft.com/office/drawing/2014/main" val="3253739569"/>
                    </a:ext>
                  </a:extLst>
                </a:gridCol>
                <a:gridCol w="176589">
                  <a:extLst>
                    <a:ext uri="{9D8B030D-6E8A-4147-A177-3AD203B41FA5}">
                      <a16:colId xmlns:a16="http://schemas.microsoft.com/office/drawing/2014/main" val="825821396"/>
                    </a:ext>
                  </a:extLst>
                </a:gridCol>
                <a:gridCol w="120583">
                  <a:extLst>
                    <a:ext uri="{9D8B030D-6E8A-4147-A177-3AD203B41FA5}">
                      <a16:colId xmlns:a16="http://schemas.microsoft.com/office/drawing/2014/main" val="3171329016"/>
                    </a:ext>
                  </a:extLst>
                </a:gridCol>
                <a:gridCol w="336604">
                  <a:extLst>
                    <a:ext uri="{9D8B030D-6E8A-4147-A177-3AD203B41FA5}">
                      <a16:colId xmlns:a16="http://schemas.microsoft.com/office/drawing/2014/main" val="3172448492"/>
                    </a:ext>
                  </a:extLst>
                </a:gridCol>
                <a:gridCol w="473228">
                  <a:extLst>
                    <a:ext uri="{9D8B030D-6E8A-4147-A177-3AD203B41FA5}">
                      <a16:colId xmlns:a16="http://schemas.microsoft.com/office/drawing/2014/main" val="3116983912"/>
                    </a:ext>
                  </a:extLst>
                </a:gridCol>
                <a:gridCol w="175786">
                  <a:extLst>
                    <a:ext uri="{9D8B030D-6E8A-4147-A177-3AD203B41FA5}">
                      <a16:colId xmlns:a16="http://schemas.microsoft.com/office/drawing/2014/main" val="2867862272"/>
                    </a:ext>
                  </a:extLst>
                </a:gridCol>
                <a:gridCol w="102814">
                  <a:extLst>
                    <a:ext uri="{9D8B030D-6E8A-4147-A177-3AD203B41FA5}">
                      <a16:colId xmlns:a16="http://schemas.microsoft.com/office/drawing/2014/main" val="1953060234"/>
                    </a:ext>
                  </a:extLst>
                </a:gridCol>
                <a:gridCol w="737673">
                  <a:extLst>
                    <a:ext uri="{9D8B030D-6E8A-4147-A177-3AD203B41FA5}">
                      <a16:colId xmlns:a16="http://schemas.microsoft.com/office/drawing/2014/main" val="398629596"/>
                    </a:ext>
                  </a:extLst>
                </a:gridCol>
                <a:gridCol w="140459">
                  <a:extLst>
                    <a:ext uri="{9D8B030D-6E8A-4147-A177-3AD203B41FA5}">
                      <a16:colId xmlns:a16="http://schemas.microsoft.com/office/drawing/2014/main" val="404855326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091127642"/>
                    </a:ext>
                  </a:extLst>
                </a:gridCol>
                <a:gridCol w="485379">
                  <a:extLst>
                    <a:ext uri="{9D8B030D-6E8A-4147-A177-3AD203B41FA5}">
                      <a16:colId xmlns:a16="http://schemas.microsoft.com/office/drawing/2014/main" val="1479794387"/>
                    </a:ext>
                  </a:extLst>
                </a:gridCol>
                <a:gridCol w="331842">
                  <a:extLst>
                    <a:ext uri="{9D8B030D-6E8A-4147-A177-3AD203B41FA5}">
                      <a16:colId xmlns:a16="http://schemas.microsoft.com/office/drawing/2014/main" val="3215269691"/>
                    </a:ext>
                  </a:extLst>
                </a:gridCol>
                <a:gridCol w="817221">
                  <a:extLst>
                    <a:ext uri="{9D8B030D-6E8A-4147-A177-3AD203B41FA5}">
                      <a16:colId xmlns:a16="http://schemas.microsoft.com/office/drawing/2014/main" val="4242642920"/>
                    </a:ext>
                  </a:extLst>
                </a:gridCol>
                <a:gridCol w="430899">
                  <a:extLst>
                    <a:ext uri="{9D8B030D-6E8A-4147-A177-3AD203B41FA5}">
                      <a16:colId xmlns:a16="http://schemas.microsoft.com/office/drawing/2014/main" val="1436993564"/>
                    </a:ext>
                  </a:extLst>
                </a:gridCol>
                <a:gridCol w="594342">
                  <a:extLst>
                    <a:ext uri="{9D8B030D-6E8A-4147-A177-3AD203B41FA5}">
                      <a16:colId xmlns:a16="http://schemas.microsoft.com/office/drawing/2014/main" val="3220654505"/>
                    </a:ext>
                  </a:extLst>
                </a:gridCol>
                <a:gridCol w="985618">
                  <a:extLst>
                    <a:ext uri="{9D8B030D-6E8A-4147-A177-3AD203B41FA5}">
                      <a16:colId xmlns:a16="http://schemas.microsoft.com/office/drawing/2014/main" val="3053073729"/>
                    </a:ext>
                  </a:extLst>
                </a:gridCol>
                <a:gridCol w="102814">
                  <a:extLst>
                    <a:ext uri="{9D8B030D-6E8A-4147-A177-3AD203B41FA5}">
                      <a16:colId xmlns:a16="http://schemas.microsoft.com/office/drawing/2014/main" val="3496862969"/>
                    </a:ext>
                  </a:extLst>
                </a:gridCol>
                <a:gridCol w="918077">
                  <a:extLst>
                    <a:ext uri="{9D8B030D-6E8A-4147-A177-3AD203B41FA5}">
                      <a16:colId xmlns:a16="http://schemas.microsoft.com/office/drawing/2014/main" val="3448398408"/>
                    </a:ext>
                  </a:extLst>
                </a:gridCol>
                <a:gridCol w="587631">
                  <a:extLst>
                    <a:ext uri="{9D8B030D-6E8A-4147-A177-3AD203B41FA5}">
                      <a16:colId xmlns:a16="http://schemas.microsoft.com/office/drawing/2014/main" val="4087358375"/>
                    </a:ext>
                  </a:extLst>
                </a:gridCol>
                <a:gridCol w="102814">
                  <a:extLst>
                    <a:ext uri="{9D8B030D-6E8A-4147-A177-3AD203B41FA5}">
                      <a16:colId xmlns:a16="http://schemas.microsoft.com/office/drawing/2014/main" val="21403367"/>
                    </a:ext>
                  </a:extLst>
                </a:gridCol>
                <a:gridCol w="1149062">
                  <a:extLst>
                    <a:ext uri="{9D8B030D-6E8A-4147-A177-3AD203B41FA5}">
                      <a16:colId xmlns:a16="http://schemas.microsoft.com/office/drawing/2014/main" val="220410917"/>
                    </a:ext>
                  </a:extLst>
                </a:gridCol>
                <a:gridCol w="438388">
                  <a:extLst>
                    <a:ext uri="{9D8B030D-6E8A-4147-A177-3AD203B41FA5}">
                      <a16:colId xmlns:a16="http://schemas.microsoft.com/office/drawing/2014/main" val="2706650489"/>
                    </a:ext>
                  </a:extLst>
                </a:gridCol>
              </a:tblGrid>
              <a:tr h="185010">
                <a:tc gridSpan="8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9144" marB="18288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c</a:t>
                      </a:r>
                      <a:endParaRPr lang="ko-KR" altLang="en-US" sz="1000"/>
                    </a:p>
                  </a:txBody>
                  <a:tcPr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SOP NO.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9144" marB="182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T="0" marB="0"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9144" marB="182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Title: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9144" marB="182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G3_EUV END USER PUMP MODULE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295" marR="74295" marT="9144" marB="182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4830037"/>
                  </a:ext>
                </a:extLst>
              </a:tr>
              <a:tr h="171795"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</a:t>
                      </a:r>
                    </a:p>
                  </a:txBody>
                  <a:tcPr marL="74295" marR="74295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FF66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</a:t>
                      </a:r>
                    </a:p>
                  </a:txBody>
                  <a:tcPr marL="74295" marR="74295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en-US" altLang="ko-KR" sz="14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295" marR="74295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19"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solidFill>
                            <a:schemeClr val="tx1"/>
                          </a:solidFill>
                        </a:rPr>
                        <a:t>OP0420</a:t>
                      </a:r>
                      <a:endParaRPr lang="ko-KR" alt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2454436"/>
                  </a:ext>
                </a:extLst>
              </a:tr>
              <a:tr h="132151">
                <a:tc gridSpan="3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Ref.</a:t>
                      </a:r>
                    </a:p>
                  </a:txBody>
                  <a:tcPr marL="74295" marR="74295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en-US" altLang="ko-KR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Man.Item No.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Ser.Item No.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Qty</a:t>
                      </a: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Qty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Ref.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Man.Item No.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Ser.Item No.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</a:t>
                      </a: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Qty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3922277"/>
                  </a:ext>
                </a:extLst>
              </a:tr>
              <a:tr h="132151"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IE0113469</a:t>
                      </a:r>
                      <a:endParaRPr lang="ko-KR" altLang="en-US" sz="1000" kern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ISO100 BELLOW ASSY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ISO250-200 MANIFOLD TEE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rgbClr val="FF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C10009049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ISO100 BLANKING FLANGE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56520841"/>
                  </a:ext>
                </a:extLst>
              </a:tr>
              <a:tr h="132151"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IE0113878</a:t>
                      </a:r>
                      <a:endParaRPr lang="ko-KR" altLang="en-US" sz="1000" kern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ISO100 STRAIGHT SPOOL 247MM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ISO250 TRAPPED O-RING VITON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rgbClr val="FF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C10007090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CLAW CLAMP ISO63-ISO250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18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2999503"/>
                  </a:ext>
                </a:extLst>
              </a:tr>
              <a:tr h="132151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IE0113879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ISO100 STRAIGHT SPOOL 381MM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ISO250 TRAPPED O-RING VITON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B27158171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ISO100 TRAPPED O RING SEAL VIT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8856439"/>
                  </a:ext>
                </a:extLst>
              </a:tr>
              <a:tr h="132151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IE0113463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UNEQUAL 2 TEE SPOOL ISO100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ISO250-200 MANIFOLD TEE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218983510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WSHR S-COIL M8 SS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16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8728030"/>
                  </a:ext>
                </a:extLst>
              </a:tr>
              <a:tr h="132151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IE0113292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UNEQUAL 2 TEE SPOOL ISO100</a:t>
                      </a: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218981310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WSHR NORM M8 SS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16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8517103"/>
                  </a:ext>
                </a:extLst>
              </a:tr>
              <a:tr h="132151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218615119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SCR HX HD M8*30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SS</a:t>
                      </a: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16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1815938"/>
                  </a:ext>
                </a:extLst>
              </a:tr>
              <a:tr h="132151">
                <a:tc gridSpan="5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FF6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7911635"/>
                  </a:ext>
                </a:extLst>
              </a:tr>
              <a:tr h="4278812">
                <a:tc gridSpan="7"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Instruction:</a:t>
                      </a:r>
                    </a:p>
                    <a:p>
                      <a:pPr latinLnBrk="1"/>
                      <a:endParaRPr lang="en-US" altLang="ko-KR" sz="10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  <a:p>
                      <a:pPr latinLnBrk="1"/>
                      <a:endParaRPr lang="en-US" altLang="ko-KR" sz="10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  <a:p>
                      <a:pPr marL="228600" indent="-228600">
                        <a:buFont typeface="+mj-lt"/>
                        <a:buAutoNum type="arabicPeriod"/>
                      </a:pP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그림과 같이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SRC1 ~ FAC Module 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세 번째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N2 Back line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에 조립하세요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.</a:t>
                      </a:r>
                      <a:b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</a:br>
                      <a:r>
                        <a:rPr lang="en-GB" altLang="ko-KR" sz="1000" dirty="0">
                          <a:solidFill>
                            <a:srgbClr val="0070C0"/>
                          </a:solidFill>
                          <a:effectLst/>
                          <a:latin typeface="Calibri (본문)"/>
                          <a:ea typeface="바탕" panose="02030600000101010101" pitchFamily="18" charset="-127"/>
                        </a:rPr>
                        <a:t>(Assemble the N2 line on the </a:t>
                      </a:r>
                      <a:r>
                        <a:rPr lang="en-US" altLang="ko-KR" sz="1000" dirty="0">
                          <a:solidFill>
                            <a:srgbClr val="0070C0"/>
                          </a:solidFill>
                          <a:effectLst/>
                          <a:latin typeface="Calibri (본문)"/>
                          <a:ea typeface="바탕" panose="02030600000101010101" pitchFamily="18" charset="-127"/>
                        </a:rPr>
                        <a:t>third</a:t>
                      </a:r>
                      <a:r>
                        <a:rPr lang="en-GB" altLang="ko-KR" sz="1000" dirty="0">
                          <a:solidFill>
                            <a:srgbClr val="0070C0"/>
                          </a:solidFill>
                          <a:effectLst/>
                          <a:latin typeface="Calibri (본문)"/>
                          <a:ea typeface="바탕" panose="02030600000101010101" pitchFamily="18" charset="-127"/>
                        </a:rPr>
                        <a:t> line of N2 back line of SRC1 ~ FAC module.) 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endParaRPr lang="ko-KR" altLang="ko-KR" sz="1050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74295" marR="74295" marT="37148" marB="37148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15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6913290"/>
                  </a:ext>
                </a:extLst>
              </a:tr>
              <a:tr h="326886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Page</a:t>
                      </a:r>
                    </a:p>
                  </a:txBody>
                  <a:tcPr marL="74295" marR="74295" marT="37148" marB="37148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420</a:t>
                      </a: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b="1" dirty="0"/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Issue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01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Approved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999999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SOP TEMPLATE – SINGLE LANDSCAPE v5.doc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1874398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D68178E1-7F4F-4C18-9298-7983863B4D6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293" y="174391"/>
            <a:ext cx="824386" cy="175090"/>
          </a:xfrm>
          <a:prstGeom prst="rect">
            <a:avLst/>
          </a:prstGeom>
        </p:spPr>
      </p:pic>
      <p:sp>
        <p:nvSpPr>
          <p:cNvPr id="55" name="직사각형 54">
            <a:extLst>
              <a:ext uri="{FF2B5EF4-FFF2-40B4-BE49-F238E27FC236}">
                <a16:creationId xmlns:a16="http://schemas.microsoft.com/office/drawing/2014/main" id="{210971BB-FF72-4222-97B3-31E8A3AFBC12}"/>
              </a:ext>
            </a:extLst>
          </p:cNvPr>
          <p:cNvSpPr/>
          <p:nvPr/>
        </p:nvSpPr>
        <p:spPr>
          <a:xfrm>
            <a:off x="231072" y="6519446"/>
            <a:ext cx="944385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tabLst>
                <a:tab pos="2057400" algn="ctr"/>
                <a:tab pos="4114800" algn="r"/>
                <a:tab pos="2057400" algn="ctr"/>
                <a:tab pos="4414838" algn="r"/>
              </a:tabLst>
            </a:pPr>
            <a:r>
              <a:rPr lang="en-GB" altLang="ko-KR" sz="7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맑은 고딕" panose="020B0503020000020004" pitchFamily="50" charset="-127"/>
              </a:rPr>
              <a:t>Copyright © Edwards Group plc 2020</a:t>
            </a:r>
            <a:endParaRPr lang="ko-KR" altLang="ko-KR" sz="700" dirty="0">
              <a:latin typeface="Times New Roman" panose="02020603050405020304" pitchFamily="18" charset="0"/>
              <a:ea typeface="맑은 고딕" panose="020B0503020000020004" pitchFamily="50" charset="-127"/>
            </a:endParaRPr>
          </a:p>
          <a:p>
            <a:pPr algn="ctr">
              <a:tabLst>
                <a:tab pos="2057400" algn="ctr"/>
                <a:tab pos="4114800" algn="r"/>
                <a:tab pos="2057400" algn="ctr"/>
                <a:tab pos="4414838" algn="r"/>
              </a:tabLst>
            </a:pPr>
            <a:r>
              <a:rPr lang="en-GB" altLang="ko-KR" sz="7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맑은 고딕" panose="020B0503020000020004" pitchFamily="50" charset="-127"/>
              </a:rPr>
              <a:t>Company Confidential Document.  This document can only be shared with 3</a:t>
            </a:r>
            <a:r>
              <a:rPr lang="en-GB" altLang="ko-KR" sz="700" baseline="300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맑은 고딕" panose="020B0503020000020004" pitchFamily="50" charset="-127"/>
              </a:rPr>
              <a:t>rd</a:t>
            </a:r>
            <a:r>
              <a:rPr lang="en-GB" altLang="ko-KR" sz="7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맑은 고딕" panose="020B0503020000020004" pitchFamily="50" charset="-127"/>
              </a:rPr>
              <a:t> parties with the written permission of the legal department or if an NDA is in place.  If printed this document should be shredded when disposed of.</a:t>
            </a:r>
            <a:endParaRPr lang="ko-KR" altLang="ko-KR" sz="700" dirty="0">
              <a:latin typeface="Times New Roman" panose="02020603050405020304" pitchFamily="18" charset="0"/>
              <a:ea typeface="맑은 고딕" panose="020B0503020000020004" pitchFamily="50" charset="-127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B7003B21-CE3B-4471-9BB5-C22654E1B7A5}"/>
              </a:ext>
            </a:extLst>
          </p:cNvPr>
          <p:cNvSpPr txBox="1"/>
          <p:nvPr/>
        </p:nvSpPr>
        <p:spPr>
          <a:xfrm>
            <a:off x="3561053" y="5596800"/>
            <a:ext cx="4183547" cy="430887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/>
              <a:t>EXH Line </a:t>
            </a:r>
            <a:r>
              <a:rPr lang="ko-KR" altLang="en-US" sz="1100" dirty="0"/>
              <a:t>연결부에는 </a:t>
            </a:r>
            <a:r>
              <a:rPr lang="en-US" altLang="ko-KR" sz="1100" dirty="0"/>
              <a:t>ISO100</a:t>
            </a:r>
            <a:r>
              <a:rPr lang="ko-KR" altLang="en-US" sz="1100" dirty="0"/>
              <a:t> </a:t>
            </a:r>
            <a:r>
              <a:rPr lang="en-US" altLang="ko-KR" sz="1100" dirty="0"/>
              <a:t>O ring</a:t>
            </a:r>
            <a:r>
              <a:rPr lang="ko-KR" altLang="en-US" sz="1100" dirty="0"/>
              <a:t>을 넣고 연결해주세요</a:t>
            </a:r>
            <a:r>
              <a:rPr lang="en-US" altLang="ko-KR" sz="1100" dirty="0"/>
              <a:t>.</a:t>
            </a:r>
          </a:p>
          <a:p>
            <a:pPr algn="ctr"/>
            <a:r>
              <a:rPr lang="en-US" altLang="ko-KR" sz="1100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(Please insert the ISO100 o ring between EXH line connection.)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F8C3ECF0-23D7-4DAB-8D7D-18656996FAEC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2206" y="5578820"/>
            <a:ext cx="485127" cy="466846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B18A34BB-FFD0-4E4B-8ED8-59C5FC0363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8945" y="3207219"/>
            <a:ext cx="7518940" cy="1989022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F0D7F670-5306-4FE7-B68D-359F18FB4BF5}"/>
              </a:ext>
            </a:extLst>
          </p:cNvPr>
          <p:cNvSpPr txBox="1"/>
          <p:nvPr/>
        </p:nvSpPr>
        <p:spPr>
          <a:xfrm>
            <a:off x="3054637" y="3136130"/>
            <a:ext cx="877007" cy="307777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00B050"/>
                </a:solidFill>
              </a:rPr>
              <a:t>&lt; EPX 1 &gt;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25AE927-866C-4747-9BDB-995EAC3EB6CF}"/>
              </a:ext>
            </a:extLst>
          </p:cNvPr>
          <p:cNvSpPr txBox="1"/>
          <p:nvPr/>
        </p:nvSpPr>
        <p:spPr>
          <a:xfrm>
            <a:off x="5109716" y="3136130"/>
            <a:ext cx="1021018" cy="307777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00B050"/>
                </a:solidFill>
              </a:rPr>
              <a:t>&lt; EXP FAC &gt;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477B226-793A-4694-9C85-149550C8E805}"/>
              </a:ext>
            </a:extLst>
          </p:cNvPr>
          <p:cNvSpPr txBox="1"/>
          <p:nvPr/>
        </p:nvSpPr>
        <p:spPr>
          <a:xfrm>
            <a:off x="7750009" y="3136130"/>
            <a:ext cx="877007" cy="307777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00B050"/>
                </a:solidFill>
              </a:rPr>
              <a:t>&lt; EXP 2 &gt;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AB4F551-5E22-4250-A58E-9E212EF18818}"/>
              </a:ext>
            </a:extLst>
          </p:cNvPr>
          <p:cNvSpPr txBox="1"/>
          <p:nvPr/>
        </p:nvSpPr>
        <p:spPr>
          <a:xfrm>
            <a:off x="1842923" y="2601388"/>
            <a:ext cx="1303978" cy="338554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C10009049</a:t>
            </a:r>
            <a:endParaRPr lang="ko-KR" altLang="en-US" sz="1600" dirty="0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50585E15-C18D-4DF1-B796-CD285A91E400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7305" y="1974397"/>
            <a:ext cx="595214" cy="589641"/>
          </a:xfrm>
          <a:prstGeom prst="rect">
            <a:avLst/>
          </a:prstGeom>
        </p:spPr>
      </p:pic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5A766255-5640-4786-9E9B-64EDB5206184}"/>
              </a:ext>
            </a:extLst>
          </p:cNvPr>
          <p:cNvCxnSpPr>
            <a:cxnSpLocks/>
            <a:stCxn id="40" idx="0"/>
            <a:endCxn id="29" idx="2"/>
          </p:cNvCxnSpPr>
          <p:nvPr/>
        </p:nvCxnSpPr>
        <p:spPr>
          <a:xfrm flipV="1">
            <a:off x="2317482" y="2939942"/>
            <a:ext cx="177430" cy="632488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C802B3CE-F99A-4F62-B549-FB5211FA8D0C}"/>
              </a:ext>
            </a:extLst>
          </p:cNvPr>
          <p:cNvSpPr txBox="1"/>
          <p:nvPr/>
        </p:nvSpPr>
        <p:spPr>
          <a:xfrm>
            <a:off x="2795533" y="4928776"/>
            <a:ext cx="1303978" cy="338554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IE0113292</a:t>
            </a:r>
            <a:endParaRPr lang="ko-KR" altLang="en-US" sz="1600" dirty="0"/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F3A8C131-A084-41CF-A90D-624B3C592F42}"/>
              </a:ext>
            </a:extLst>
          </p:cNvPr>
          <p:cNvCxnSpPr>
            <a:cxnSpLocks/>
          </p:cNvCxnSpPr>
          <p:nvPr/>
        </p:nvCxnSpPr>
        <p:spPr>
          <a:xfrm>
            <a:off x="3447522" y="3828544"/>
            <a:ext cx="0" cy="1100232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837288F2-DCC5-4BBD-AAA2-CC180D510ACC}"/>
              </a:ext>
            </a:extLst>
          </p:cNvPr>
          <p:cNvSpPr txBox="1"/>
          <p:nvPr/>
        </p:nvSpPr>
        <p:spPr>
          <a:xfrm>
            <a:off x="8356780" y="2602932"/>
            <a:ext cx="1303978" cy="338554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C10009049</a:t>
            </a:r>
            <a:endParaRPr lang="ko-KR" altLang="en-US" sz="1600" dirty="0"/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0647F05E-EA43-434E-B232-985EA2528013}"/>
              </a:ext>
            </a:extLst>
          </p:cNvPr>
          <p:cNvCxnSpPr>
            <a:cxnSpLocks/>
            <a:stCxn id="41" idx="0"/>
            <a:endCxn id="34" idx="2"/>
          </p:cNvCxnSpPr>
          <p:nvPr/>
        </p:nvCxnSpPr>
        <p:spPr>
          <a:xfrm flipH="1" flipV="1">
            <a:off x="9008769" y="2941486"/>
            <a:ext cx="308969" cy="568798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58D2D290-D1BA-4BDA-A6B4-7C5B4EAE7FF9}"/>
              </a:ext>
            </a:extLst>
          </p:cNvPr>
          <p:cNvSpPr txBox="1"/>
          <p:nvPr/>
        </p:nvSpPr>
        <p:spPr>
          <a:xfrm>
            <a:off x="6151343" y="2601388"/>
            <a:ext cx="1303978" cy="338554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NKB869705</a:t>
            </a:r>
            <a:endParaRPr lang="ko-KR" altLang="en-US" sz="1600" dirty="0"/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44B7011B-38AE-451D-BC57-7A41634A8D4E}"/>
              </a:ext>
            </a:extLst>
          </p:cNvPr>
          <p:cNvCxnSpPr>
            <a:cxnSpLocks/>
            <a:endCxn id="45" idx="2"/>
          </p:cNvCxnSpPr>
          <p:nvPr/>
        </p:nvCxnSpPr>
        <p:spPr>
          <a:xfrm flipV="1">
            <a:off x="4597896" y="2939942"/>
            <a:ext cx="0" cy="670879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A28A1DC2-E9D7-4D5A-93EC-D7BF093A5ABD}"/>
              </a:ext>
            </a:extLst>
          </p:cNvPr>
          <p:cNvSpPr/>
          <p:nvPr/>
        </p:nvSpPr>
        <p:spPr>
          <a:xfrm>
            <a:off x="2166686" y="3572430"/>
            <a:ext cx="301592" cy="512228"/>
          </a:xfrm>
          <a:prstGeom prst="rect">
            <a:avLst/>
          </a:prstGeom>
          <a:noFill/>
          <a:ln w="190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4E5307CC-E652-47C9-9D89-EA7A294483B2}"/>
              </a:ext>
            </a:extLst>
          </p:cNvPr>
          <p:cNvSpPr/>
          <p:nvPr/>
        </p:nvSpPr>
        <p:spPr>
          <a:xfrm>
            <a:off x="9166942" y="3510284"/>
            <a:ext cx="301592" cy="512228"/>
          </a:xfrm>
          <a:prstGeom prst="rect">
            <a:avLst/>
          </a:prstGeom>
          <a:noFill/>
          <a:ln w="190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64C24337-C75E-4EA3-BDE6-BF48544BA14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1162" y="1978367"/>
            <a:ext cx="595214" cy="589641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8A382EDA-6F48-4C2F-A3AF-BEF0AE275F55}"/>
              </a:ext>
            </a:extLst>
          </p:cNvPr>
          <p:cNvSpPr txBox="1"/>
          <p:nvPr/>
        </p:nvSpPr>
        <p:spPr>
          <a:xfrm>
            <a:off x="3945907" y="2601388"/>
            <a:ext cx="1303978" cy="338554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IE0113469</a:t>
            </a:r>
            <a:endParaRPr lang="ko-KR" altLang="en-US" sz="1600" dirty="0"/>
          </a:p>
        </p:txBody>
      </p:sp>
      <p:pic>
        <p:nvPicPr>
          <p:cNvPr id="46" name="그림 45">
            <a:extLst>
              <a:ext uri="{FF2B5EF4-FFF2-40B4-BE49-F238E27FC236}">
                <a16:creationId xmlns:a16="http://schemas.microsoft.com/office/drawing/2014/main" id="{59B1ECF1-C611-4E11-866A-846A2D223099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1910" y="1964383"/>
            <a:ext cx="608662" cy="58964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3FA00B7-61B1-4656-8747-6D6F8602775B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2709" y="2062329"/>
            <a:ext cx="1416316" cy="463689"/>
          </a:xfrm>
          <a:prstGeom prst="rect">
            <a:avLst/>
          </a:prstGeom>
        </p:spPr>
      </p:pic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39968C98-3853-4F88-9F84-A4C6A8BFB427}"/>
              </a:ext>
            </a:extLst>
          </p:cNvPr>
          <p:cNvCxnSpPr>
            <a:cxnSpLocks/>
            <a:endCxn id="38" idx="2"/>
          </p:cNvCxnSpPr>
          <p:nvPr/>
        </p:nvCxnSpPr>
        <p:spPr>
          <a:xfrm flipV="1">
            <a:off x="5601807" y="2939942"/>
            <a:ext cx="1201525" cy="888602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217C1B89-F7D3-4563-BDF1-41A17A75E159}"/>
              </a:ext>
            </a:extLst>
          </p:cNvPr>
          <p:cNvSpPr txBox="1"/>
          <p:nvPr/>
        </p:nvSpPr>
        <p:spPr>
          <a:xfrm>
            <a:off x="4496817" y="4928527"/>
            <a:ext cx="1303978" cy="338554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IE0113878</a:t>
            </a:r>
            <a:endParaRPr lang="ko-KR" altLang="en-US" sz="1600" dirty="0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68A80FD7-FFE1-40E9-8504-7E53AB7C0BC3}"/>
              </a:ext>
            </a:extLst>
          </p:cNvPr>
          <p:cNvCxnSpPr>
            <a:cxnSpLocks/>
          </p:cNvCxnSpPr>
          <p:nvPr/>
        </p:nvCxnSpPr>
        <p:spPr>
          <a:xfrm>
            <a:off x="5148806" y="3828295"/>
            <a:ext cx="0" cy="1100232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082CF1B1-18F9-4146-ADC5-79FA29E6ABDC}"/>
              </a:ext>
            </a:extLst>
          </p:cNvPr>
          <p:cNvSpPr txBox="1"/>
          <p:nvPr/>
        </p:nvSpPr>
        <p:spPr>
          <a:xfrm>
            <a:off x="5887456" y="4928812"/>
            <a:ext cx="1303978" cy="338554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IE0113879</a:t>
            </a:r>
            <a:endParaRPr lang="ko-KR" altLang="en-US" sz="1600" dirty="0"/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12F91CE3-482C-4E0E-B80C-52994DA611DB}"/>
              </a:ext>
            </a:extLst>
          </p:cNvPr>
          <p:cNvCxnSpPr>
            <a:cxnSpLocks/>
          </p:cNvCxnSpPr>
          <p:nvPr/>
        </p:nvCxnSpPr>
        <p:spPr>
          <a:xfrm>
            <a:off x="6539445" y="3828580"/>
            <a:ext cx="0" cy="1100232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5FCFEC3E-FE93-4AA5-A543-D1C8438A6285}"/>
              </a:ext>
            </a:extLst>
          </p:cNvPr>
          <p:cNvSpPr txBox="1"/>
          <p:nvPr/>
        </p:nvSpPr>
        <p:spPr>
          <a:xfrm>
            <a:off x="7655344" y="4930636"/>
            <a:ext cx="1303978" cy="338554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IE0113463</a:t>
            </a:r>
            <a:endParaRPr lang="ko-KR" altLang="en-US" sz="1600" dirty="0"/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2EFCF3C0-ED5A-4BF7-AE70-DE6FACA67E28}"/>
              </a:ext>
            </a:extLst>
          </p:cNvPr>
          <p:cNvCxnSpPr>
            <a:cxnSpLocks/>
          </p:cNvCxnSpPr>
          <p:nvPr/>
        </p:nvCxnSpPr>
        <p:spPr>
          <a:xfrm>
            <a:off x="8307333" y="3830404"/>
            <a:ext cx="0" cy="1100232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75D37018-1D64-4504-BF73-2E34CA9F0454}"/>
              </a:ext>
            </a:extLst>
          </p:cNvPr>
          <p:cNvSpPr txBox="1"/>
          <p:nvPr/>
        </p:nvSpPr>
        <p:spPr>
          <a:xfrm>
            <a:off x="8384939" y="5642966"/>
            <a:ext cx="1303978" cy="338554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B27158171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43192075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68178E1-7F4F-4C18-9298-7983863B4D6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904" y="182780"/>
            <a:ext cx="824386" cy="175090"/>
          </a:xfrm>
          <a:prstGeom prst="rect">
            <a:avLst/>
          </a:prstGeom>
        </p:spPr>
      </p:pic>
      <p:graphicFrame>
        <p:nvGraphicFramePr>
          <p:cNvPr id="3" name="표 4">
            <a:extLst>
              <a:ext uri="{FF2B5EF4-FFF2-40B4-BE49-F238E27FC236}">
                <a16:creationId xmlns:a16="http://schemas.microsoft.com/office/drawing/2014/main" id="{508F5477-ED24-48F1-98C4-5A1768794D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2940983"/>
              </p:ext>
            </p:extLst>
          </p:nvPr>
        </p:nvGraphicFramePr>
        <p:xfrm>
          <a:off x="99573" y="164224"/>
          <a:ext cx="9706851" cy="63397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3604">
                  <a:extLst>
                    <a:ext uri="{9D8B030D-6E8A-4147-A177-3AD203B41FA5}">
                      <a16:colId xmlns:a16="http://schemas.microsoft.com/office/drawing/2014/main" val="2322716533"/>
                    </a:ext>
                  </a:extLst>
                </a:gridCol>
                <a:gridCol w="552376">
                  <a:extLst>
                    <a:ext uri="{9D8B030D-6E8A-4147-A177-3AD203B41FA5}">
                      <a16:colId xmlns:a16="http://schemas.microsoft.com/office/drawing/2014/main" val="3039377948"/>
                    </a:ext>
                  </a:extLst>
                </a:gridCol>
                <a:gridCol w="636313">
                  <a:extLst>
                    <a:ext uri="{9D8B030D-6E8A-4147-A177-3AD203B41FA5}">
                      <a16:colId xmlns:a16="http://schemas.microsoft.com/office/drawing/2014/main" val="1029661390"/>
                    </a:ext>
                  </a:extLst>
                </a:gridCol>
                <a:gridCol w="363183">
                  <a:extLst>
                    <a:ext uri="{9D8B030D-6E8A-4147-A177-3AD203B41FA5}">
                      <a16:colId xmlns:a16="http://schemas.microsoft.com/office/drawing/2014/main" val="1898944381"/>
                    </a:ext>
                  </a:extLst>
                </a:gridCol>
                <a:gridCol w="216908">
                  <a:extLst>
                    <a:ext uri="{9D8B030D-6E8A-4147-A177-3AD203B41FA5}">
                      <a16:colId xmlns:a16="http://schemas.microsoft.com/office/drawing/2014/main" val="2044538219"/>
                    </a:ext>
                  </a:extLst>
                </a:gridCol>
                <a:gridCol w="898828">
                  <a:extLst>
                    <a:ext uri="{9D8B030D-6E8A-4147-A177-3AD203B41FA5}">
                      <a16:colId xmlns:a16="http://schemas.microsoft.com/office/drawing/2014/main" val="2731467261"/>
                    </a:ext>
                  </a:extLst>
                </a:gridCol>
                <a:gridCol w="1241571">
                  <a:extLst>
                    <a:ext uri="{9D8B030D-6E8A-4147-A177-3AD203B41FA5}">
                      <a16:colId xmlns:a16="http://schemas.microsoft.com/office/drawing/2014/main" val="1877662873"/>
                    </a:ext>
                  </a:extLst>
                </a:gridCol>
                <a:gridCol w="759231">
                  <a:extLst>
                    <a:ext uri="{9D8B030D-6E8A-4147-A177-3AD203B41FA5}">
                      <a16:colId xmlns:a16="http://schemas.microsoft.com/office/drawing/2014/main" val="4088344927"/>
                    </a:ext>
                  </a:extLst>
                </a:gridCol>
                <a:gridCol w="1975582">
                  <a:extLst>
                    <a:ext uri="{9D8B030D-6E8A-4147-A177-3AD203B41FA5}">
                      <a16:colId xmlns:a16="http://schemas.microsoft.com/office/drawing/2014/main" val="1048967625"/>
                    </a:ext>
                  </a:extLst>
                </a:gridCol>
                <a:gridCol w="2159255">
                  <a:extLst>
                    <a:ext uri="{9D8B030D-6E8A-4147-A177-3AD203B41FA5}">
                      <a16:colId xmlns:a16="http://schemas.microsoft.com/office/drawing/2014/main" val="26702399"/>
                    </a:ext>
                  </a:extLst>
                </a:gridCol>
              </a:tblGrid>
              <a:tr h="256032">
                <a:tc gridSpan="4"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18288" marB="18288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SOP No.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18288" marB="18288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18288" marB="18288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Title: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18288" marB="18288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G3_EUV END USER PUMP MODULE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18288" marB="18288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T="18288" marB="18288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3853770"/>
                  </a:ext>
                </a:extLst>
              </a:tr>
              <a:tr h="5727096">
                <a:tc gridSpan="10"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18288" marB="18288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marT="18288" marB="18288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T="18288" marB="18288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18288" marB="18288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marT="18288" marB="18288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18288" marB="18288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0823150"/>
                  </a:ext>
                </a:extLst>
              </a:tr>
              <a:tr h="3566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Page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18288" marB="18288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R28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18288" marB="18288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Issue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18288" marB="18288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01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18288" marB="18288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marT="18288" marB="18288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Approved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18288" marB="18288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18288" marB="18288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marT="18288" marB="18288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altLang="ko-KR" sz="800" dirty="0">
                          <a:solidFill>
                            <a:srgbClr val="999999"/>
                          </a:solidFill>
                          <a:effectLst/>
                          <a:latin typeface="Arial" panose="020B0604020202020204" pitchFamily="34" charset="0"/>
                          <a:ea typeface="+mn-ea"/>
                        </a:rPr>
                        <a:t>SOP TEMPLATE – BLANK LANDSCAPE v5.doc</a:t>
                      </a:r>
                      <a:endParaRPr lang="ko-KR" altLang="en-US" sz="800" dirty="0"/>
                    </a:p>
                  </a:txBody>
                  <a:tcPr marT="18288" marB="18288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1847546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3270017D-E655-4D19-AC02-88F40D4C3098}"/>
              </a:ext>
            </a:extLst>
          </p:cNvPr>
          <p:cNvSpPr/>
          <p:nvPr/>
        </p:nvSpPr>
        <p:spPr>
          <a:xfrm>
            <a:off x="231072" y="6519446"/>
            <a:ext cx="944385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tabLst>
                <a:tab pos="2057400" algn="ctr"/>
                <a:tab pos="4114800" algn="r"/>
                <a:tab pos="2057400" algn="ctr"/>
                <a:tab pos="4414838" algn="r"/>
              </a:tabLst>
            </a:pPr>
            <a:r>
              <a:rPr lang="en-GB" altLang="ko-KR" sz="7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맑은 고딕" panose="020B0503020000020004" pitchFamily="50" charset="-127"/>
              </a:rPr>
              <a:t>Copyright © Edwards Group plc 2020</a:t>
            </a:r>
            <a:endParaRPr lang="ko-KR" altLang="ko-KR" sz="700" dirty="0">
              <a:latin typeface="Times New Roman" panose="02020603050405020304" pitchFamily="18" charset="0"/>
              <a:ea typeface="맑은 고딕" panose="020B0503020000020004" pitchFamily="50" charset="-127"/>
            </a:endParaRPr>
          </a:p>
          <a:p>
            <a:pPr algn="ctr">
              <a:tabLst>
                <a:tab pos="2057400" algn="ctr"/>
                <a:tab pos="4114800" algn="r"/>
                <a:tab pos="2057400" algn="ctr"/>
                <a:tab pos="4414838" algn="r"/>
              </a:tabLst>
            </a:pPr>
            <a:r>
              <a:rPr lang="en-GB" altLang="ko-KR" sz="7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맑은 고딕" panose="020B0503020000020004" pitchFamily="50" charset="-127"/>
              </a:rPr>
              <a:t>Company Confidential Document.  This document can only be shared with 3</a:t>
            </a:r>
            <a:r>
              <a:rPr lang="en-GB" altLang="ko-KR" sz="700" baseline="300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맑은 고딕" panose="020B0503020000020004" pitchFamily="50" charset="-127"/>
              </a:rPr>
              <a:t>rd</a:t>
            </a:r>
            <a:r>
              <a:rPr lang="en-GB" altLang="ko-KR" sz="7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맑은 고딕" panose="020B0503020000020004" pitchFamily="50" charset="-127"/>
              </a:rPr>
              <a:t> parties with the written permission of the legal department or if an NDA is in place.  If printed this document should be shredded when disposed of.</a:t>
            </a:r>
            <a:endParaRPr lang="ko-KR" altLang="ko-KR" sz="700" dirty="0">
              <a:latin typeface="Times New Roman" panose="02020603050405020304" pitchFamily="18" charset="0"/>
              <a:ea typeface="맑은 고딕" panose="020B0503020000020004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F360C73-B494-4D0D-A287-6D8319F1B57B}"/>
              </a:ext>
            </a:extLst>
          </p:cNvPr>
          <p:cNvSpPr txBox="1"/>
          <p:nvPr/>
        </p:nvSpPr>
        <p:spPr>
          <a:xfrm>
            <a:off x="2983206" y="934647"/>
            <a:ext cx="4163046" cy="477054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Pump slice </a:t>
            </a:r>
            <a:r>
              <a:rPr lang="ko-KR" altLang="en-US" sz="1400" dirty="0"/>
              <a:t>개수에 맞춰 조립하세요</a:t>
            </a:r>
            <a:r>
              <a:rPr lang="en-US" altLang="ko-KR" sz="1400" dirty="0"/>
              <a:t>.</a:t>
            </a:r>
          </a:p>
          <a:p>
            <a:pPr algn="ctr"/>
            <a:r>
              <a:rPr lang="en-US" altLang="ko-KR" sz="1100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(Assemble the </a:t>
            </a:r>
            <a:r>
              <a:rPr lang="en-US" altLang="ko-KR" sz="1100" dirty="0" err="1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assy</a:t>
            </a:r>
            <a:r>
              <a:rPr lang="en-US" altLang="ko-KR" sz="1100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’ according to the number of pump slices.)</a:t>
            </a:r>
            <a:endParaRPr lang="en-US" altLang="ko-KR" sz="1400" dirty="0"/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7D154507-FB27-475C-B7C8-5DD239A0732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508" y="1729735"/>
            <a:ext cx="9072979" cy="3402367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53A228CA-EBA6-455B-BDB1-F7065A104127}"/>
              </a:ext>
            </a:extLst>
          </p:cNvPr>
          <p:cNvSpPr/>
          <p:nvPr/>
        </p:nvSpPr>
        <p:spPr>
          <a:xfrm rot="15242918">
            <a:off x="444468" y="3538251"/>
            <a:ext cx="1148857" cy="348765"/>
          </a:xfrm>
          <a:prstGeom prst="rect">
            <a:avLst/>
          </a:prstGeom>
          <a:noFill/>
          <a:ln w="28575">
            <a:solidFill>
              <a:srgbClr val="FFFF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546A6A9-F069-4E99-92A8-2AE0A3117C12}"/>
              </a:ext>
            </a:extLst>
          </p:cNvPr>
          <p:cNvSpPr txBox="1"/>
          <p:nvPr/>
        </p:nvSpPr>
        <p:spPr>
          <a:xfrm>
            <a:off x="2983206" y="5340981"/>
            <a:ext cx="4163046" cy="477054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노랑색 표기 부분은 나중에 조립하세요</a:t>
            </a:r>
            <a:r>
              <a:rPr lang="en-US" altLang="ko-KR" sz="1400" dirty="0"/>
              <a:t>.</a:t>
            </a:r>
          </a:p>
          <a:p>
            <a:pPr algn="ctr"/>
            <a:r>
              <a:rPr lang="en-US" altLang="ko-KR" sz="1100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(Assemble the </a:t>
            </a:r>
            <a:r>
              <a:rPr lang="en-US" altLang="ko-KR" sz="1100" dirty="0" err="1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assy</a:t>
            </a:r>
            <a:r>
              <a:rPr lang="en-US" altLang="ko-KR" sz="1100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’ with</a:t>
            </a:r>
            <a:r>
              <a:rPr lang="ko-KR" altLang="en-US" sz="1100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100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yellow marked later.)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402733263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표 16">
            <a:extLst>
              <a:ext uri="{FF2B5EF4-FFF2-40B4-BE49-F238E27FC236}">
                <a16:creationId xmlns:a16="http://schemas.microsoft.com/office/drawing/2014/main" id="{64AD76A6-BF97-4CAB-87A5-7B494C8277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3992004"/>
              </p:ext>
            </p:extLst>
          </p:nvPr>
        </p:nvGraphicFramePr>
        <p:xfrm>
          <a:off x="119518" y="147446"/>
          <a:ext cx="9713274" cy="63088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7171">
                  <a:extLst>
                    <a:ext uri="{9D8B030D-6E8A-4147-A177-3AD203B41FA5}">
                      <a16:colId xmlns:a16="http://schemas.microsoft.com/office/drawing/2014/main" val="3253739569"/>
                    </a:ext>
                  </a:extLst>
                </a:gridCol>
                <a:gridCol w="176589">
                  <a:extLst>
                    <a:ext uri="{9D8B030D-6E8A-4147-A177-3AD203B41FA5}">
                      <a16:colId xmlns:a16="http://schemas.microsoft.com/office/drawing/2014/main" val="825821396"/>
                    </a:ext>
                  </a:extLst>
                </a:gridCol>
                <a:gridCol w="120583">
                  <a:extLst>
                    <a:ext uri="{9D8B030D-6E8A-4147-A177-3AD203B41FA5}">
                      <a16:colId xmlns:a16="http://schemas.microsoft.com/office/drawing/2014/main" val="3171329016"/>
                    </a:ext>
                  </a:extLst>
                </a:gridCol>
                <a:gridCol w="336604">
                  <a:extLst>
                    <a:ext uri="{9D8B030D-6E8A-4147-A177-3AD203B41FA5}">
                      <a16:colId xmlns:a16="http://schemas.microsoft.com/office/drawing/2014/main" val="3172448492"/>
                    </a:ext>
                  </a:extLst>
                </a:gridCol>
                <a:gridCol w="473228">
                  <a:extLst>
                    <a:ext uri="{9D8B030D-6E8A-4147-A177-3AD203B41FA5}">
                      <a16:colId xmlns:a16="http://schemas.microsoft.com/office/drawing/2014/main" val="3116983912"/>
                    </a:ext>
                  </a:extLst>
                </a:gridCol>
                <a:gridCol w="175786">
                  <a:extLst>
                    <a:ext uri="{9D8B030D-6E8A-4147-A177-3AD203B41FA5}">
                      <a16:colId xmlns:a16="http://schemas.microsoft.com/office/drawing/2014/main" val="2867862272"/>
                    </a:ext>
                  </a:extLst>
                </a:gridCol>
                <a:gridCol w="102814">
                  <a:extLst>
                    <a:ext uri="{9D8B030D-6E8A-4147-A177-3AD203B41FA5}">
                      <a16:colId xmlns:a16="http://schemas.microsoft.com/office/drawing/2014/main" val="1953060234"/>
                    </a:ext>
                  </a:extLst>
                </a:gridCol>
                <a:gridCol w="737673">
                  <a:extLst>
                    <a:ext uri="{9D8B030D-6E8A-4147-A177-3AD203B41FA5}">
                      <a16:colId xmlns:a16="http://schemas.microsoft.com/office/drawing/2014/main" val="398629596"/>
                    </a:ext>
                  </a:extLst>
                </a:gridCol>
                <a:gridCol w="140459">
                  <a:extLst>
                    <a:ext uri="{9D8B030D-6E8A-4147-A177-3AD203B41FA5}">
                      <a16:colId xmlns:a16="http://schemas.microsoft.com/office/drawing/2014/main" val="404855326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091127642"/>
                    </a:ext>
                  </a:extLst>
                </a:gridCol>
                <a:gridCol w="485379">
                  <a:extLst>
                    <a:ext uri="{9D8B030D-6E8A-4147-A177-3AD203B41FA5}">
                      <a16:colId xmlns:a16="http://schemas.microsoft.com/office/drawing/2014/main" val="1479794387"/>
                    </a:ext>
                  </a:extLst>
                </a:gridCol>
                <a:gridCol w="331842">
                  <a:extLst>
                    <a:ext uri="{9D8B030D-6E8A-4147-A177-3AD203B41FA5}">
                      <a16:colId xmlns:a16="http://schemas.microsoft.com/office/drawing/2014/main" val="3215269691"/>
                    </a:ext>
                  </a:extLst>
                </a:gridCol>
                <a:gridCol w="817221">
                  <a:extLst>
                    <a:ext uri="{9D8B030D-6E8A-4147-A177-3AD203B41FA5}">
                      <a16:colId xmlns:a16="http://schemas.microsoft.com/office/drawing/2014/main" val="4242642920"/>
                    </a:ext>
                  </a:extLst>
                </a:gridCol>
                <a:gridCol w="430899">
                  <a:extLst>
                    <a:ext uri="{9D8B030D-6E8A-4147-A177-3AD203B41FA5}">
                      <a16:colId xmlns:a16="http://schemas.microsoft.com/office/drawing/2014/main" val="1436993564"/>
                    </a:ext>
                  </a:extLst>
                </a:gridCol>
                <a:gridCol w="594342">
                  <a:extLst>
                    <a:ext uri="{9D8B030D-6E8A-4147-A177-3AD203B41FA5}">
                      <a16:colId xmlns:a16="http://schemas.microsoft.com/office/drawing/2014/main" val="3220654505"/>
                    </a:ext>
                  </a:extLst>
                </a:gridCol>
                <a:gridCol w="985618">
                  <a:extLst>
                    <a:ext uri="{9D8B030D-6E8A-4147-A177-3AD203B41FA5}">
                      <a16:colId xmlns:a16="http://schemas.microsoft.com/office/drawing/2014/main" val="3053073729"/>
                    </a:ext>
                  </a:extLst>
                </a:gridCol>
                <a:gridCol w="102814">
                  <a:extLst>
                    <a:ext uri="{9D8B030D-6E8A-4147-A177-3AD203B41FA5}">
                      <a16:colId xmlns:a16="http://schemas.microsoft.com/office/drawing/2014/main" val="3496862969"/>
                    </a:ext>
                  </a:extLst>
                </a:gridCol>
                <a:gridCol w="1040099">
                  <a:extLst>
                    <a:ext uri="{9D8B030D-6E8A-4147-A177-3AD203B41FA5}">
                      <a16:colId xmlns:a16="http://schemas.microsoft.com/office/drawing/2014/main" val="3448398408"/>
                    </a:ext>
                  </a:extLst>
                </a:gridCol>
                <a:gridCol w="465609">
                  <a:extLst>
                    <a:ext uri="{9D8B030D-6E8A-4147-A177-3AD203B41FA5}">
                      <a16:colId xmlns:a16="http://schemas.microsoft.com/office/drawing/2014/main" val="4087358375"/>
                    </a:ext>
                  </a:extLst>
                </a:gridCol>
                <a:gridCol w="102814">
                  <a:extLst>
                    <a:ext uri="{9D8B030D-6E8A-4147-A177-3AD203B41FA5}">
                      <a16:colId xmlns:a16="http://schemas.microsoft.com/office/drawing/2014/main" val="21403367"/>
                    </a:ext>
                  </a:extLst>
                </a:gridCol>
                <a:gridCol w="1149062">
                  <a:extLst>
                    <a:ext uri="{9D8B030D-6E8A-4147-A177-3AD203B41FA5}">
                      <a16:colId xmlns:a16="http://schemas.microsoft.com/office/drawing/2014/main" val="220410917"/>
                    </a:ext>
                  </a:extLst>
                </a:gridCol>
                <a:gridCol w="438388">
                  <a:extLst>
                    <a:ext uri="{9D8B030D-6E8A-4147-A177-3AD203B41FA5}">
                      <a16:colId xmlns:a16="http://schemas.microsoft.com/office/drawing/2014/main" val="2706650489"/>
                    </a:ext>
                  </a:extLst>
                </a:gridCol>
              </a:tblGrid>
              <a:tr h="185010">
                <a:tc gridSpan="8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9144" marB="18288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c</a:t>
                      </a:r>
                      <a:endParaRPr lang="ko-KR" altLang="en-US" sz="1000"/>
                    </a:p>
                  </a:txBody>
                  <a:tcPr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SOP NO.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9144" marB="182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T="0" marB="0"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9144" marB="182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Title: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9144" marB="182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G3_EUV END USER PUMP MODULE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295" marR="74295" marT="9144" marB="182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4830037"/>
                  </a:ext>
                </a:extLst>
              </a:tr>
              <a:tr h="171795"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</a:t>
                      </a:r>
                    </a:p>
                  </a:txBody>
                  <a:tcPr marL="74295" marR="74295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FF66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</a:t>
                      </a:r>
                    </a:p>
                  </a:txBody>
                  <a:tcPr marL="74295" marR="74295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en-US" altLang="ko-KR" sz="14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295" marR="74295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19"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solidFill>
                            <a:schemeClr val="tx1"/>
                          </a:solidFill>
                        </a:rPr>
                        <a:t>OP0430</a:t>
                      </a:r>
                      <a:endParaRPr lang="ko-KR" alt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2454436"/>
                  </a:ext>
                </a:extLst>
              </a:tr>
              <a:tr h="132151">
                <a:tc gridSpan="3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Ref.</a:t>
                      </a:r>
                    </a:p>
                  </a:txBody>
                  <a:tcPr marL="74295" marR="74295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en-US" altLang="ko-KR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Man.Item No.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Ser.Item No.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Qty</a:t>
                      </a: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Qty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Ref.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Man.Item No.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Ser.Item No.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</a:t>
                      </a: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Qty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3922277"/>
                  </a:ext>
                </a:extLst>
              </a:tr>
              <a:tr h="132151"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NXR234677</a:t>
                      </a:r>
                      <a:endParaRPr lang="ko-KR" altLang="en-US" sz="1000" kern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NW40 3 WAY VALVE ADAPTOR BRKT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ISO250-200 MANIFOLD TEE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Y35201498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VPI SENSOR ASSY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56520841"/>
                  </a:ext>
                </a:extLst>
              </a:tr>
              <a:tr h="132151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E08821298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SWIVEL ELBOW 4MM - 1/4BSPP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ISO250 TRAPPED O-RING VITON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A28710006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CONFUGURABLE MULTI SENSOR PUCK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8856439"/>
                  </a:ext>
                </a:extLst>
              </a:tr>
              <a:tr h="132151"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E08821205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SWIVEL ELBOW 6MM - 1/4BSPP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ISO250 TRAPPED O-RING VITON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A28710016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PUCK INSERT YELLOW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3966801"/>
                  </a:ext>
                </a:extLst>
              </a:tr>
              <a:tr h="132151">
                <a:tc gridSpan="5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FF6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7911635"/>
                  </a:ext>
                </a:extLst>
              </a:tr>
              <a:tr h="4561625">
                <a:tc gridSpan="7"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Instruction:</a:t>
                      </a:r>
                    </a:p>
                    <a:p>
                      <a:pPr latinLnBrk="1"/>
                      <a:endParaRPr lang="en-US" altLang="ko-KR" sz="10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  <a:p>
                      <a:pPr latinLnBrk="1"/>
                      <a:endParaRPr lang="en-US" altLang="ko-KR" sz="10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  <a:p>
                      <a:pPr marL="228600" indent="-228600">
                        <a:buFont typeface="+mj-lt"/>
                        <a:buAutoNum type="arabicPeriod"/>
                      </a:pP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그림과 같이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SRC1 ~ FAC Module 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세 번째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N2 Back line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에 조립하세요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.</a:t>
                      </a:r>
                      <a:b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</a:br>
                      <a:r>
                        <a:rPr lang="en-GB" altLang="ko-KR" sz="1000" dirty="0">
                          <a:solidFill>
                            <a:srgbClr val="0070C0"/>
                          </a:solidFill>
                          <a:effectLst/>
                          <a:latin typeface="Calibri (본문)"/>
                          <a:ea typeface="바탕" panose="02030600000101010101" pitchFamily="18" charset="-127"/>
                        </a:rPr>
                        <a:t>(Assemble the N2 line on the </a:t>
                      </a:r>
                      <a:r>
                        <a:rPr lang="en-US" altLang="ko-KR" sz="1000" dirty="0">
                          <a:solidFill>
                            <a:srgbClr val="0070C0"/>
                          </a:solidFill>
                          <a:effectLst/>
                          <a:latin typeface="Calibri (본문)"/>
                          <a:ea typeface="바탕" panose="02030600000101010101" pitchFamily="18" charset="-127"/>
                        </a:rPr>
                        <a:t>third</a:t>
                      </a:r>
                      <a:r>
                        <a:rPr lang="en-GB" altLang="ko-KR" sz="1000" dirty="0">
                          <a:solidFill>
                            <a:srgbClr val="0070C0"/>
                          </a:solidFill>
                          <a:effectLst/>
                          <a:latin typeface="Calibri (본문)"/>
                          <a:ea typeface="바탕" panose="02030600000101010101" pitchFamily="18" charset="-127"/>
                        </a:rPr>
                        <a:t> line of N2 back line of SRC1 ~ FAC module.) 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endParaRPr lang="ko-KR" altLang="ko-KR" sz="1050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74295" marR="74295" marT="37148" marB="37148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15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6913290"/>
                  </a:ext>
                </a:extLst>
              </a:tr>
              <a:tr h="326886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Page</a:t>
                      </a:r>
                    </a:p>
                  </a:txBody>
                  <a:tcPr marL="74295" marR="74295" marT="37148" marB="37148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430</a:t>
                      </a: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b="1" dirty="0"/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Issue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01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Approved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999999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SOP TEMPLATE – SINGLE LANDSCAPE v5.doc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1874398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D68178E1-7F4F-4C18-9298-7983863B4D6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293" y="174391"/>
            <a:ext cx="824386" cy="175090"/>
          </a:xfrm>
          <a:prstGeom prst="rect">
            <a:avLst/>
          </a:prstGeom>
        </p:spPr>
      </p:pic>
      <p:pic>
        <p:nvPicPr>
          <p:cNvPr id="41" name="Picture 309">
            <a:extLst>
              <a:ext uri="{FF2B5EF4-FFF2-40B4-BE49-F238E27FC236}">
                <a16:creationId xmlns:a16="http://schemas.microsoft.com/office/drawing/2014/main" id="{4A888277-D63E-4311-AD6B-6D91880E4C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9208" y="1579301"/>
            <a:ext cx="394698" cy="311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5" name="직사각형 54">
            <a:extLst>
              <a:ext uri="{FF2B5EF4-FFF2-40B4-BE49-F238E27FC236}">
                <a16:creationId xmlns:a16="http://schemas.microsoft.com/office/drawing/2014/main" id="{210971BB-FF72-4222-97B3-31E8A3AFBC12}"/>
              </a:ext>
            </a:extLst>
          </p:cNvPr>
          <p:cNvSpPr/>
          <p:nvPr/>
        </p:nvSpPr>
        <p:spPr>
          <a:xfrm>
            <a:off x="231072" y="6519446"/>
            <a:ext cx="944385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tabLst>
                <a:tab pos="2057400" algn="ctr"/>
                <a:tab pos="4114800" algn="r"/>
                <a:tab pos="2057400" algn="ctr"/>
                <a:tab pos="4414838" algn="r"/>
              </a:tabLst>
            </a:pPr>
            <a:r>
              <a:rPr lang="en-GB" altLang="ko-KR" sz="7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맑은 고딕" panose="020B0503020000020004" pitchFamily="50" charset="-127"/>
              </a:rPr>
              <a:t>Copyright © Edwards Group plc 2020</a:t>
            </a:r>
            <a:endParaRPr lang="ko-KR" altLang="ko-KR" sz="700" dirty="0">
              <a:latin typeface="Times New Roman" panose="02020603050405020304" pitchFamily="18" charset="0"/>
              <a:ea typeface="맑은 고딕" panose="020B0503020000020004" pitchFamily="50" charset="-127"/>
            </a:endParaRPr>
          </a:p>
          <a:p>
            <a:pPr algn="ctr">
              <a:tabLst>
                <a:tab pos="2057400" algn="ctr"/>
                <a:tab pos="4114800" algn="r"/>
                <a:tab pos="2057400" algn="ctr"/>
                <a:tab pos="4414838" algn="r"/>
              </a:tabLst>
            </a:pPr>
            <a:r>
              <a:rPr lang="en-GB" altLang="ko-KR" sz="7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맑은 고딕" panose="020B0503020000020004" pitchFamily="50" charset="-127"/>
              </a:rPr>
              <a:t>Company Confidential Document.  This document can only be shared with 3</a:t>
            </a:r>
            <a:r>
              <a:rPr lang="en-GB" altLang="ko-KR" sz="700" baseline="300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맑은 고딕" panose="020B0503020000020004" pitchFamily="50" charset="-127"/>
              </a:rPr>
              <a:t>rd</a:t>
            </a:r>
            <a:r>
              <a:rPr lang="en-GB" altLang="ko-KR" sz="7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맑은 고딕" panose="020B0503020000020004" pitchFamily="50" charset="-127"/>
              </a:rPr>
              <a:t> parties with the written permission of the legal department or if an NDA is in place.  If printed this document should be shredded when disposed of.</a:t>
            </a:r>
            <a:endParaRPr lang="ko-KR" altLang="ko-KR" sz="700" dirty="0">
              <a:latin typeface="Times New Roman" panose="02020603050405020304" pitchFamily="18" charset="0"/>
              <a:ea typeface="맑은 고딕" panose="020B0503020000020004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A52711C-112A-408C-ADC8-393BBB7FA6A8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5491" y="1981711"/>
            <a:ext cx="4849104" cy="3883422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F4A8825F-0F6A-4D7B-A7C5-93C6D807FB20}"/>
              </a:ext>
            </a:extLst>
          </p:cNvPr>
          <p:cNvSpPr txBox="1"/>
          <p:nvPr/>
        </p:nvSpPr>
        <p:spPr>
          <a:xfrm>
            <a:off x="2945491" y="1727796"/>
            <a:ext cx="1303978" cy="338554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NXR234677</a:t>
            </a: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562F5CFC-C1A7-4837-BF40-7B326ECBD08F}"/>
              </a:ext>
            </a:extLst>
          </p:cNvPr>
          <p:cNvCxnSpPr>
            <a:cxnSpLocks/>
            <a:endCxn id="36" idx="2"/>
          </p:cNvCxnSpPr>
          <p:nvPr/>
        </p:nvCxnSpPr>
        <p:spPr>
          <a:xfrm flipH="1" flipV="1">
            <a:off x="3597480" y="2066350"/>
            <a:ext cx="1320951" cy="370272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7884B56F-E56E-431A-9707-77CD2C4242B7}"/>
              </a:ext>
            </a:extLst>
          </p:cNvPr>
          <p:cNvSpPr txBox="1"/>
          <p:nvPr/>
        </p:nvSpPr>
        <p:spPr>
          <a:xfrm>
            <a:off x="4918431" y="1727796"/>
            <a:ext cx="1303978" cy="338554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E08821298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D2F30F9-6E28-4E18-B208-1A9F9471F4D1}"/>
              </a:ext>
            </a:extLst>
          </p:cNvPr>
          <p:cNvSpPr txBox="1"/>
          <p:nvPr/>
        </p:nvSpPr>
        <p:spPr>
          <a:xfrm>
            <a:off x="6635784" y="1727796"/>
            <a:ext cx="1303978" cy="338554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E08821205</a:t>
            </a: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410CE981-5DA0-416E-8B04-97FD84181D5C}"/>
              </a:ext>
            </a:extLst>
          </p:cNvPr>
          <p:cNvCxnSpPr>
            <a:cxnSpLocks/>
            <a:endCxn id="47" idx="2"/>
          </p:cNvCxnSpPr>
          <p:nvPr/>
        </p:nvCxnSpPr>
        <p:spPr>
          <a:xfrm flipH="1" flipV="1">
            <a:off x="5570420" y="2066350"/>
            <a:ext cx="422007" cy="370272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2578FBF3-D813-48AF-97EB-28C06DFEDFA8}"/>
              </a:ext>
            </a:extLst>
          </p:cNvPr>
          <p:cNvCxnSpPr>
            <a:cxnSpLocks/>
            <a:endCxn id="48" idx="2"/>
          </p:cNvCxnSpPr>
          <p:nvPr/>
        </p:nvCxnSpPr>
        <p:spPr>
          <a:xfrm flipV="1">
            <a:off x="6405802" y="2066350"/>
            <a:ext cx="881971" cy="259601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7B5B2986-A31D-4808-BCC6-E4D2319FFD4C}"/>
              </a:ext>
            </a:extLst>
          </p:cNvPr>
          <p:cNvSpPr txBox="1"/>
          <p:nvPr/>
        </p:nvSpPr>
        <p:spPr>
          <a:xfrm>
            <a:off x="7949607" y="3754145"/>
            <a:ext cx="1303978" cy="338554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Y35201498</a:t>
            </a: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FDA5BD9C-5373-44C8-A72B-C895B9243D55}"/>
              </a:ext>
            </a:extLst>
          </p:cNvPr>
          <p:cNvCxnSpPr>
            <a:cxnSpLocks/>
            <a:endCxn id="51" idx="1"/>
          </p:cNvCxnSpPr>
          <p:nvPr/>
        </p:nvCxnSpPr>
        <p:spPr>
          <a:xfrm flipV="1">
            <a:off x="7208669" y="3923422"/>
            <a:ext cx="740938" cy="169277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846722C5-E0E4-4470-82FF-85A36CE0FDC3}"/>
              </a:ext>
            </a:extLst>
          </p:cNvPr>
          <p:cNvSpPr txBox="1"/>
          <p:nvPr/>
        </p:nvSpPr>
        <p:spPr>
          <a:xfrm>
            <a:off x="7949607" y="4948194"/>
            <a:ext cx="1303978" cy="584775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A28710006</a:t>
            </a:r>
          </a:p>
          <a:p>
            <a:pPr algn="ctr"/>
            <a:r>
              <a:rPr lang="en-US" altLang="ko-KR" sz="1600" dirty="0"/>
              <a:t>A28710016</a:t>
            </a: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3C9B7BA-4F24-4774-ABBD-28591BB92980}"/>
              </a:ext>
            </a:extLst>
          </p:cNvPr>
          <p:cNvCxnSpPr>
            <a:cxnSpLocks/>
            <a:endCxn id="53" idx="1"/>
          </p:cNvCxnSpPr>
          <p:nvPr/>
        </p:nvCxnSpPr>
        <p:spPr>
          <a:xfrm>
            <a:off x="6968972" y="4527612"/>
            <a:ext cx="980635" cy="712970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617000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표 16">
            <a:extLst>
              <a:ext uri="{FF2B5EF4-FFF2-40B4-BE49-F238E27FC236}">
                <a16:creationId xmlns:a16="http://schemas.microsoft.com/office/drawing/2014/main" id="{64AD76A6-BF97-4CAB-87A5-7B494C8277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7660126"/>
              </p:ext>
            </p:extLst>
          </p:nvPr>
        </p:nvGraphicFramePr>
        <p:xfrm>
          <a:off x="119518" y="147446"/>
          <a:ext cx="9713274" cy="63333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7171">
                  <a:extLst>
                    <a:ext uri="{9D8B030D-6E8A-4147-A177-3AD203B41FA5}">
                      <a16:colId xmlns:a16="http://schemas.microsoft.com/office/drawing/2014/main" val="3253739569"/>
                    </a:ext>
                  </a:extLst>
                </a:gridCol>
                <a:gridCol w="176589">
                  <a:extLst>
                    <a:ext uri="{9D8B030D-6E8A-4147-A177-3AD203B41FA5}">
                      <a16:colId xmlns:a16="http://schemas.microsoft.com/office/drawing/2014/main" val="825821396"/>
                    </a:ext>
                  </a:extLst>
                </a:gridCol>
                <a:gridCol w="120583">
                  <a:extLst>
                    <a:ext uri="{9D8B030D-6E8A-4147-A177-3AD203B41FA5}">
                      <a16:colId xmlns:a16="http://schemas.microsoft.com/office/drawing/2014/main" val="3171329016"/>
                    </a:ext>
                  </a:extLst>
                </a:gridCol>
                <a:gridCol w="336604">
                  <a:extLst>
                    <a:ext uri="{9D8B030D-6E8A-4147-A177-3AD203B41FA5}">
                      <a16:colId xmlns:a16="http://schemas.microsoft.com/office/drawing/2014/main" val="3172448492"/>
                    </a:ext>
                  </a:extLst>
                </a:gridCol>
                <a:gridCol w="473228">
                  <a:extLst>
                    <a:ext uri="{9D8B030D-6E8A-4147-A177-3AD203B41FA5}">
                      <a16:colId xmlns:a16="http://schemas.microsoft.com/office/drawing/2014/main" val="3116983912"/>
                    </a:ext>
                  </a:extLst>
                </a:gridCol>
                <a:gridCol w="175786">
                  <a:extLst>
                    <a:ext uri="{9D8B030D-6E8A-4147-A177-3AD203B41FA5}">
                      <a16:colId xmlns:a16="http://schemas.microsoft.com/office/drawing/2014/main" val="2867862272"/>
                    </a:ext>
                  </a:extLst>
                </a:gridCol>
                <a:gridCol w="102814">
                  <a:extLst>
                    <a:ext uri="{9D8B030D-6E8A-4147-A177-3AD203B41FA5}">
                      <a16:colId xmlns:a16="http://schemas.microsoft.com/office/drawing/2014/main" val="1953060234"/>
                    </a:ext>
                  </a:extLst>
                </a:gridCol>
                <a:gridCol w="737673">
                  <a:extLst>
                    <a:ext uri="{9D8B030D-6E8A-4147-A177-3AD203B41FA5}">
                      <a16:colId xmlns:a16="http://schemas.microsoft.com/office/drawing/2014/main" val="398629596"/>
                    </a:ext>
                  </a:extLst>
                </a:gridCol>
                <a:gridCol w="140459">
                  <a:extLst>
                    <a:ext uri="{9D8B030D-6E8A-4147-A177-3AD203B41FA5}">
                      <a16:colId xmlns:a16="http://schemas.microsoft.com/office/drawing/2014/main" val="404855326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091127642"/>
                    </a:ext>
                  </a:extLst>
                </a:gridCol>
                <a:gridCol w="485379">
                  <a:extLst>
                    <a:ext uri="{9D8B030D-6E8A-4147-A177-3AD203B41FA5}">
                      <a16:colId xmlns:a16="http://schemas.microsoft.com/office/drawing/2014/main" val="1479794387"/>
                    </a:ext>
                  </a:extLst>
                </a:gridCol>
                <a:gridCol w="331842">
                  <a:extLst>
                    <a:ext uri="{9D8B030D-6E8A-4147-A177-3AD203B41FA5}">
                      <a16:colId xmlns:a16="http://schemas.microsoft.com/office/drawing/2014/main" val="3215269691"/>
                    </a:ext>
                  </a:extLst>
                </a:gridCol>
                <a:gridCol w="817221">
                  <a:extLst>
                    <a:ext uri="{9D8B030D-6E8A-4147-A177-3AD203B41FA5}">
                      <a16:colId xmlns:a16="http://schemas.microsoft.com/office/drawing/2014/main" val="4242642920"/>
                    </a:ext>
                  </a:extLst>
                </a:gridCol>
                <a:gridCol w="430899">
                  <a:extLst>
                    <a:ext uri="{9D8B030D-6E8A-4147-A177-3AD203B41FA5}">
                      <a16:colId xmlns:a16="http://schemas.microsoft.com/office/drawing/2014/main" val="1436993564"/>
                    </a:ext>
                  </a:extLst>
                </a:gridCol>
                <a:gridCol w="594342">
                  <a:extLst>
                    <a:ext uri="{9D8B030D-6E8A-4147-A177-3AD203B41FA5}">
                      <a16:colId xmlns:a16="http://schemas.microsoft.com/office/drawing/2014/main" val="3220654505"/>
                    </a:ext>
                  </a:extLst>
                </a:gridCol>
                <a:gridCol w="985618">
                  <a:extLst>
                    <a:ext uri="{9D8B030D-6E8A-4147-A177-3AD203B41FA5}">
                      <a16:colId xmlns:a16="http://schemas.microsoft.com/office/drawing/2014/main" val="3053073729"/>
                    </a:ext>
                  </a:extLst>
                </a:gridCol>
                <a:gridCol w="102814">
                  <a:extLst>
                    <a:ext uri="{9D8B030D-6E8A-4147-A177-3AD203B41FA5}">
                      <a16:colId xmlns:a16="http://schemas.microsoft.com/office/drawing/2014/main" val="3496862969"/>
                    </a:ext>
                  </a:extLst>
                </a:gridCol>
                <a:gridCol w="1040099">
                  <a:extLst>
                    <a:ext uri="{9D8B030D-6E8A-4147-A177-3AD203B41FA5}">
                      <a16:colId xmlns:a16="http://schemas.microsoft.com/office/drawing/2014/main" val="3448398408"/>
                    </a:ext>
                  </a:extLst>
                </a:gridCol>
                <a:gridCol w="465609">
                  <a:extLst>
                    <a:ext uri="{9D8B030D-6E8A-4147-A177-3AD203B41FA5}">
                      <a16:colId xmlns:a16="http://schemas.microsoft.com/office/drawing/2014/main" val="4087358375"/>
                    </a:ext>
                  </a:extLst>
                </a:gridCol>
                <a:gridCol w="102814">
                  <a:extLst>
                    <a:ext uri="{9D8B030D-6E8A-4147-A177-3AD203B41FA5}">
                      <a16:colId xmlns:a16="http://schemas.microsoft.com/office/drawing/2014/main" val="21403367"/>
                    </a:ext>
                  </a:extLst>
                </a:gridCol>
                <a:gridCol w="1149062">
                  <a:extLst>
                    <a:ext uri="{9D8B030D-6E8A-4147-A177-3AD203B41FA5}">
                      <a16:colId xmlns:a16="http://schemas.microsoft.com/office/drawing/2014/main" val="220410917"/>
                    </a:ext>
                  </a:extLst>
                </a:gridCol>
                <a:gridCol w="438388">
                  <a:extLst>
                    <a:ext uri="{9D8B030D-6E8A-4147-A177-3AD203B41FA5}">
                      <a16:colId xmlns:a16="http://schemas.microsoft.com/office/drawing/2014/main" val="2706650489"/>
                    </a:ext>
                  </a:extLst>
                </a:gridCol>
              </a:tblGrid>
              <a:tr h="185010">
                <a:tc gridSpan="8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9144" marB="18288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c</a:t>
                      </a:r>
                      <a:endParaRPr lang="ko-KR" altLang="en-US" sz="1000"/>
                    </a:p>
                  </a:txBody>
                  <a:tcPr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SOP NO.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9144" marB="182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T="0" marB="0"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9144" marB="182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Title: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9144" marB="182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G3_EUV END USER PUMP MODULE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295" marR="74295" marT="9144" marB="182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4830037"/>
                  </a:ext>
                </a:extLst>
              </a:tr>
              <a:tr h="171795"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</a:t>
                      </a:r>
                    </a:p>
                  </a:txBody>
                  <a:tcPr marL="74295" marR="74295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FF66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</a:t>
                      </a:r>
                    </a:p>
                  </a:txBody>
                  <a:tcPr marL="74295" marR="74295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en-US" altLang="ko-KR" sz="14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295" marR="74295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19"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solidFill>
                            <a:schemeClr val="tx1"/>
                          </a:solidFill>
                        </a:rPr>
                        <a:t>OP0440</a:t>
                      </a:r>
                      <a:endParaRPr lang="ko-KR" alt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2454436"/>
                  </a:ext>
                </a:extLst>
              </a:tr>
              <a:tr h="132151">
                <a:tc gridSpan="3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Ref.</a:t>
                      </a:r>
                    </a:p>
                  </a:txBody>
                  <a:tcPr marL="74295" marR="74295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en-US" altLang="ko-KR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Man.Item No.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Ser.Item No.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Qty</a:t>
                      </a: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Qty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Ref.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Man.Item No.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Ser.Item No.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</a:t>
                      </a: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Qty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3922277"/>
                  </a:ext>
                </a:extLst>
              </a:tr>
              <a:tr h="132151"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IE0113634</a:t>
                      </a:r>
                      <a:endParaRPr lang="ko-KR" altLang="en-US" sz="1000" kern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NW40 3W VLV WELD SPL WITH NW16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ISO250 TRAPPED O-RING VITON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rgbClr val="FF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218091417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SCR CAP HD M8*50 SS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56520841"/>
                  </a:ext>
                </a:extLst>
              </a:tr>
              <a:tr h="132151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NKB902680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PIPE WELVMENT ASSY 85MM LG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ISO250 TRAPPED O-RING VITON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218231411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SCR CAP HD M8*20 SS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8856439"/>
                  </a:ext>
                </a:extLst>
              </a:tr>
              <a:tr h="132151"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ISO250 TRAPPED O-RING VITON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9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3966801"/>
                  </a:ext>
                </a:extLst>
              </a:tr>
              <a:tr h="132151">
                <a:tc gridSpan="5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FF6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7911635"/>
                  </a:ext>
                </a:extLst>
              </a:tr>
              <a:tr h="4738498">
                <a:tc gridSpan="7"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Instruction:</a:t>
                      </a:r>
                    </a:p>
                    <a:p>
                      <a:pPr latinLnBrk="1"/>
                      <a:endParaRPr lang="en-US" altLang="ko-KR" sz="10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  <a:p>
                      <a:pPr latinLnBrk="1"/>
                      <a:endParaRPr lang="en-US" altLang="ko-KR" sz="10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  <a:p>
                      <a:pPr marL="228600" indent="-228600">
                        <a:buFont typeface="+mj-lt"/>
                        <a:buAutoNum type="arabicPeriod"/>
                      </a:pP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그림과 같이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SRC1 ~ FAC Module 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세 번째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N2 Back line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에 조립하세요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.</a:t>
                      </a:r>
                      <a:b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</a:br>
                      <a:r>
                        <a:rPr lang="en-GB" altLang="ko-KR" sz="1000" dirty="0">
                          <a:solidFill>
                            <a:srgbClr val="0070C0"/>
                          </a:solidFill>
                          <a:effectLst/>
                          <a:latin typeface="Calibri (본문)"/>
                          <a:ea typeface="바탕" panose="02030600000101010101" pitchFamily="18" charset="-127"/>
                        </a:rPr>
                        <a:t>(Assemble the N2 line on the </a:t>
                      </a:r>
                      <a:r>
                        <a:rPr lang="en-US" altLang="ko-KR" sz="1000" dirty="0">
                          <a:solidFill>
                            <a:srgbClr val="0070C0"/>
                          </a:solidFill>
                          <a:effectLst/>
                          <a:latin typeface="Calibri (본문)"/>
                          <a:ea typeface="바탕" panose="02030600000101010101" pitchFamily="18" charset="-127"/>
                        </a:rPr>
                        <a:t>third</a:t>
                      </a:r>
                      <a:r>
                        <a:rPr lang="en-GB" altLang="ko-KR" sz="1000" dirty="0">
                          <a:solidFill>
                            <a:srgbClr val="0070C0"/>
                          </a:solidFill>
                          <a:effectLst/>
                          <a:latin typeface="Calibri (본문)"/>
                          <a:ea typeface="바탕" panose="02030600000101010101" pitchFamily="18" charset="-127"/>
                        </a:rPr>
                        <a:t> line of N2 back line of SRC1 ~ FAC module.) 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endParaRPr lang="ko-KR" altLang="ko-KR" sz="1050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74295" marR="74295" marT="37148" marB="37148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15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6913290"/>
                  </a:ext>
                </a:extLst>
              </a:tr>
              <a:tr h="326886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Page</a:t>
                      </a:r>
                    </a:p>
                  </a:txBody>
                  <a:tcPr marL="74295" marR="74295" marT="37148" marB="37148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440</a:t>
                      </a: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b="1" dirty="0"/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Issue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01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Approved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999999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SOP TEMPLATE – SINGLE LANDSCAPE v5.doc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1874398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D68178E1-7F4F-4C18-9298-7983863B4D6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293" y="174391"/>
            <a:ext cx="824386" cy="175090"/>
          </a:xfrm>
          <a:prstGeom prst="rect">
            <a:avLst/>
          </a:prstGeom>
        </p:spPr>
      </p:pic>
      <p:pic>
        <p:nvPicPr>
          <p:cNvPr id="41" name="Picture 309">
            <a:extLst>
              <a:ext uri="{FF2B5EF4-FFF2-40B4-BE49-F238E27FC236}">
                <a16:creationId xmlns:a16="http://schemas.microsoft.com/office/drawing/2014/main" id="{4A888277-D63E-4311-AD6B-6D91880E4C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9208" y="1579301"/>
            <a:ext cx="394698" cy="311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5" name="직사각형 54">
            <a:extLst>
              <a:ext uri="{FF2B5EF4-FFF2-40B4-BE49-F238E27FC236}">
                <a16:creationId xmlns:a16="http://schemas.microsoft.com/office/drawing/2014/main" id="{210971BB-FF72-4222-97B3-31E8A3AFBC12}"/>
              </a:ext>
            </a:extLst>
          </p:cNvPr>
          <p:cNvSpPr/>
          <p:nvPr/>
        </p:nvSpPr>
        <p:spPr>
          <a:xfrm>
            <a:off x="231072" y="6519446"/>
            <a:ext cx="944385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tabLst>
                <a:tab pos="2057400" algn="ctr"/>
                <a:tab pos="4114800" algn="r"/>
                <a:tab pos="2057400" algn="ctr"/>
                <a:tab pos="4414838" algn="r"/>
              </a:tabLst>
            </a:pPr>
            <a:r>
              <a:rPr lang="en-GB" altLang="ko-KR" sz="7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맑은 고딕" panose="020B0503020000020004" pitchFamily="50" charset="-127"/>
              </a:rPr>
              <a:t>Copyright © Edwards Group plc 2020</a:t>
            </a:r>
            <a:endParaRPr lang="ko-KR" altLang="ko-KR" sz="700" dirty="0">
              <a:latin typeface="Times New Roman" panose="02020603050405020304" pitchFamily="18" charset="0"/>
              <a:ea typeface="맑은 고딕" panose="020B0503020000020004" pitchFamily="50" charset="-127"/>
            </a:endParaRPr>
          </a:p>
          <a:p>
            <a:pPr algn="ctr">
              <a:tabLst>
                <a:tab pos="2057400" algn="ctr"/>
                <a:tab pos="4114800" algn="r"/>
                <a:tab pos="2057400" algn="ctr"/>
                <a:tab pos="4414838" algn="r"/>
              </a:tabLst>
            </a:pPr>
            <a:r>
              <a:rPr lang="en-GB" altLang="ko-KR" sz="7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맑은 고딕" panose="020B0503020000020004" pitchFamily="50" charset="-127"/>
              </a:rPr>
              <a:t>Company Confidential Document.  This document can only be shared with 3</a:t>
            </a:r>
            <a:r>
              <a:rPr lang="en-GB" altLang="ko-KR" sz="700" baseline="300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맑은 고딕" panose="020B0503020000020004" pitchFamily="50" charset="-127"/>
              </a:rPr>
              <a:t>rd</a:t>
            </a:r>
            <a:r>
              <a:rPr lang="en-GB" altLang="ko-KR" sz="7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맑은 고딕" panose="020B0503020000020004" pitchFamily="50" charset="-127"/>
              </a:rPr>
              <a:t> parties with the written permission of the legal department or if an NDA is in place.  If printed this document should be shredded when disposed of.</a:t>
            </a:r>
            <a:endParaRPr lang="ko-KR" altLang="ko-KR" sz="700" dirty="0">
              <a:latin typeface="Times New Roman" panose="02020603050405020304" pitchFamily="18" charset="0"/>
              <a:ea typeface="맑은 고딕" panose="020B0503020000020004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787D26A-EA2B-409B-B157-AD0167263A39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1170" y="2057355"/>
            <a:ext cx="6326142" cy="3420168"/>
          </a:xfrm>
          <a:prstGeom prst="rect">
            <a:avLst/>
          </a:prstGeom>
        </p:spPr>
      </p:pic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1BF842FB-45E4-4315-95EF-E533E99635D8}"/>
              </a:ext>
            </a:extLst>
          </p:cNvPr>
          <p:cNvCxnSpPr>
            <a:cxnSpLocks/>
          </p:cNvCxnSpPr>
          <p:nvPr/>
        </p:nvCxnSpPr>
        <p:spPr>
          <a:xfrm>
            <a:off x="5638801" y="2699208"/>
            <a:ext cx="1134120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7210751-7784-42D6-B58C-DAD54B35903C}"/>
              </a:ext>
            </a:extLst>
          </p:cNvPr>
          <p:cNvCxnSpPr>
            <a:cxnSpLocks/>
          </p:cNvCxnSpPr>
          <p:nvPr/>
        </p:nvCxnSpPr>
        <p:spPr>
          <a:xfrm flipV="1">
            <a:off x="8168194" y="3863662"/>
            <a:ext cx="0" cy="770481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987C92F-4E3C-4BC0-813A-E652850A4094}"/>
              </a:ext>
            </a:extLst>
          </p:cNvPr>
          <p:cNvSpPr txBox="1"/>
          <p:nvPr/>
        </p:nvSpPr>
        <p:spPr>
          <a:xfrm>
            <a:off x="3352580" y="3598162"/>
            <a:ext cx="1303978" cy="338554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IE0113634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F917F5F-DB88-450D-B8B0-B1B87F036120}"/>
              </a:ext>
            </a:extLst>
          </p:cNvPr>
          <p:cNvSpPr txBox="1"/>
          <p:nvPr/>
        </p:nvSpPr>
        <p:spPr>
          <a:xfrm>
            <a:off x="5468943" y="3694385"/>
            <a:ext cx="1303978" cy="338554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218091417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6EE9061-09BF-4BA1-A013-A0965149C2C8}"/>
              </a:ext>
            </a:extLst>
          </p:cNvPr>
          <p:cNvSpPr txBox="1"/>
          <p:nvPr/>
        </p:nvSpPr>
        <p:spPr>
          <a:xfrm>
            <a:off x="8271432" y="4142370"/>
            <a:ext cx="1303978" cy="338554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218231411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5FAA364-4CFC-4ECA-9560-FA15CA6605A0}"/>
              </a:ext>
            </a:extLst>
          </p:cNvPr>
          <p:cNvSpPr txBox="1"/>
          <p:nvPr/>
        </p:nvSpPr>
        <p:spPr>
          <a:xfrm>
            <a:off x="8271432" y="4989016"/>
            <a:ext cx="1303978" cy="338554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NKB902680</a:t>
            </a:r>
          </a:p>
        </p:txBody>
      </p:sp>
    </p:spTree>
    <p:extLst>
      <p:ext uri="{BB962C8B-B14F-4D97-AF65-F5344CB8AC3E}">
        <p14:creationId xmlns:p14="http://schemas.microsoft.com/office/powerpoint/2010/main" val="56735482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표 16">
            <a:extLst>
              <a:ext uri="{FF2B5EF4-FFF2-40B4-BE49-F238E27FC236}">
                <a16:creationId xmlns:a16="http://schemas.microsoft.com/office/drawing/2014/main" id="{64AD76A6-BF97-4CAB-87A5-7B494C8277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355640"/>
              </p:ext>
            </p:extLst>
          </p:nvPr>
        </p:nvGraphicFramePr>
        <p:xfrm>
          <a:off x="119518" y="147446"/>
          <a:ext cx="9713274" cy="63316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7171">
                  <a:extLst>
                    <a:ext uri="{9D8B030D-6E8A-4147-A177-3AD203B41FA5}">
                      <a16:colId xmlns:a16="http://schemas.microsoft.com/office/drawing/2014/main" val="3253739569"/>
                    </a:ext>
                  </a:extLst>
                </a:gridCol>
                <a:gridCol w="176589">
                  <a:extLst>
                    <a:ext uri="{9D8B030D-6E8A-4147-A177-3AD203B41FA5}">
                      <a16:colId xmlns:a16="http://schemas.microsoft.com/office/drawing/2014/main" val="825821396"/>
                    </a:ext>
                  </a:extLst>
                </a:gridCol>
                <a:gridCol w="120583">
                  <a:extLst>
                    <a:ext uri="{9D8B030D-6E8A-4147-A177-3AD203B41FA5}">
                      <a16:colId xmlns:a16="http://schemas.microsoft.com/office/drawing/2014/main" val="3171329016"/>
                    </a:ext>
                  </a:extLst>
                </a:gridCol>
                <a:gridCol w="336604">
                  <a:extLst>
                    <a:ext uri="{9D8B030D-6E8A-4147-A177-3AD203B41FA5}">
                      <a16:colId xmlns:a16="http://schemas.microsoft.com/office/drawing/2014/main" val="3172448492"/>
                    </a:ext>
                  </a:extLst>
                </a:gridCol>
                <a:gridCol w="473228">
                  <a:extLst>
                    <a:ext uri="{9D8B030D-6E8A-4147-A177-3AD203B41FA5}">
                      <a16:colId xmlns:a16="http://schemas.microsoft.com/office/drawing/2014/main" val="3116983912"/>
                    </a:ext>
                  </a:extLst>
                </a:gridCol>
                <a:gridCol w="175786">
                  <a:extLst>
                    <a:ext uri="{9D8B030D-6E8A-4147-A177-3AD203B41FA5}">
                      <a16:colId xmlns:a16="http://schemas.microsoft.com/office/drawing/2014/main" val="2867862272"/>
                    </a:ext>
                  </a:extLst>
                </a:gridCol>
                <a:gridCol w="102814">
                  <a:extLst>
                    <a:ext uri="{9D8B030D-6E8A-4147-A177-3AD203B41FA5}">
                      <a16:colId xmlns:a16="http://schemas.microsoft.com/office/drawing/2014/main" val="1953060234"/>
                    </a:ext>
                  </a:extLst>
                </a:gridCol>
                <a:gridCol w="737673">
                  <a:extLst>
                    <a:ext uri="{9D8B030D-6E8A-4147-A177-3AD203B41FA5}">
                      <a16:colId xmlns:a16="http://schemas.microsoft.com/office/drawing/2014/main" val="398629596"/>
                    </a:ext>
                  </a:extLst>
                </a:gridCol>
                <a:gridCol w="140459">
                  <a:extLst>
                    <a:ext uri="{9D8B030D-6E8A-4147-A177-3AD203B41FA5}">
                      <a16:colId xmlns:a16="http://schemas.microsoft.com/office/drawing/2014/main" val="404855326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091127642"/>
                    </a:ext>
                  </a:extLst>
                </a:gridCol>
                <a:gridCol w="485379">
                  <a:extLst>
                    <a:ext uri="{9D8B030D-6E8A-4147-A177-3AD203B41FA5}">
                      <a16:colId xmlns:a16="http://schemas.microsoft.com/office/drawing/2014/main" val="1479794387"/>
                    </a:ext>
                  </a:extLst>
                </a:gridCol>
                <a:gridCol w="331842">
                  <a:extLst>
                    <a:ext uri="{9D8B030D-6E8A-4147-A177-3AD203B41FA5}">
                      <a16:colId xmlns:a16="http://schemas.microsoft.com/office/drawing/2014/main" val="3215269691"/>
                    </a:ext>
                  </a:extLst>
                </a:gridCol>
                <a:gridCol w="817221">
                  <a:extLst>
                    <a:ext uri="{9D8B030D-6E8A-4147-A177-3AD203B41FA5}">
                      <a16:colId xmlns:a16="http://schemas.microsoft.com/office/drawing/2014/main" val="4242642920"/>
                    </a:ext>
                  </a:extLst>
                </a:gridCol>
                <a:gridCol w="430899">
                  <a:extLst>
                    <a:ext uri="{9D8B030D-6E8A-4147-A177-3AD203B41FA5}">
                      <a16:colId xmlns:a16="http://schemas.microsoft.com/office/drawing/2014/main" val="1436993564"/>
                    </a:ext>
                  </a:extLst>
                </a:gridCol>
                <a:gridCol w="594342">
                  <a:extLst>
                    <a:ext uri="{9D8B030D-6E8A-4147-A177-3AD203B41FA5}">
                      <a16:colId xmlns:a16="http://schemas.microsoft.com/office/drawing/2014/main" val="3220654505"/>
                    </a:ext>
                  </a:extLst>
                </a:gridCol>
                <a:gridCol w="985618">
                  <a:extLst>
                    <a:ext uri="{9D8B030D-6E8A-4147-A177-3AD203B41FA5}">
                      <a16:colId xmlns:a16="http://schemas.microsoft.com/office/drawing/2014/main" val="3053073729"/>
                    </a:ext>
                  </a:extLst>
                </a:gridCol>
                <a:gridCol w="102814">
                  <a:extLst>
                    <a:ext uri="{9D8B030D-6E8A-4147-A177-3AD203B41FA5}">
                      <a16:colId xmlns:a16="http://schemas.microsoft.com/office/drawing/2014/main" val="3496862969"/>
                    </a:ext>
                  </a:extLst>
                </a:gridCol>
                <a:gridCol w="1040099">
                  <a:extLst>
                    <a:ext uri="{9D8B030D-6E8A-4147-A177-3AD203B41FA5}">
                      <a16:colId xmlns:a16="http://schemas.microsoft.com/office/drawing/2014/main" val="3448398408"/>
                    </a:ext>
                  </a:extLst>
                </a:gridCol>
                <a:gridCol w="465609">
                  <a:extLst>
                    <a:ext uri="{9D8B030D-6E8A-4147-A177-3AD203B41FA5}">
                      <a16:colId xmlns:a16="http://schemas.microsoft.com/office/drawing/2014/main" val="4087358375"/>
                    </a:ext>
                  </a:extLst>
                </a:gridCol>
                <a:gridCol w="102814">
                  <a:extLst>
                    <a:ext uri="{9D8B030D-6E8A-4147-A177-3AD203B41FA5}">
                      <a16:colId xmlns:a16="http://schemas.microsoft.com/office/drawing/2014/main" val="21403367"/>
                    </a:ext>
                  </a:extLst>
                </a:gridCol>
                <a:gridCol w="1149062">
                  <a:extLst>
                    <a:ext uri="{9D8B030D-6E8A-4147-A177-3AD203B41FA5}">
                      <a16:colId xmlns:a16="http://schemas.microsoft.com/office/drawing/2014/main" val="220410917"/>
                    </a:ext>
                  </a:extLst>
                </a:gridCol>
                <a:gridCol w="438388">
                  <a:extLst>
                    <a:ext uri="{9D8B030D-6E8A-4147-A177-3AD203B41FA5}">
                      <a16:colId xmlns:a16="http://schemas.microsoft.com/office/drawing/2014/main" val="2706650489"/>
                    </a:ext>
                  </a:extLst>
                </a:gridCol>
              </a:tblGrid>
              <a:tr h="185010">
                <a:tc gridSpan="8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9144" marB="18288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c</a:t>
                      </a:r>
                      <a:endParaRPr lang="ko-KR" altLang="en-US" sz="1000"/>
                    </a:p>
                  </a:txBody>
                  <a:tcPr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SOP NO.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9144" marB="182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T="0" marB="0"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9144" marB="182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Title: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9144" marB="182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G3_EUV END USER PUMP MODULE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295" marR="74295" marT="9144" marB="182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4830037"/>
                  </a:ext>
                </a:extLst>
              </a:tr>
              <a:tr h="171795"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</a:t>
                      </a:r>
                    </a:p>
                  </a:txBody>
                  <a:tcPr marL="74295" marR="74295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FF66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</a:t>
                      </a:r>
                    </a:p>
                  </a:txBody>
                  <a:tcPr marL="74295" marR="74295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en-US" altLang="ko-KR" sz="14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295" marR="74295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19"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solidFill>
                            <a:schemeClr val="tx1"/>
                          </a:solidFill>
                        </a:rPr>
                        <a:t>OP0450</a:t>
                      </a:r>
                      <a:endParaRPr lang="ko-KR" alt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2454436"/>
                  </a:ext>
                </a:extLst>
              </a:tr>
              <a:tr h="132151">
                <a:tc gridSpan="3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Ref.</a:t>
                      </a:r>
                    </a:p>
                  </a:txBody>
                  <a:tcPr marL="74295" marR="74295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en-US" altLang="ko-KR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Man.Item No.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Ser.Item No.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Qty</a:t>
                      </a: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Qty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Ref.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Man.Item No.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Ser.Item No.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</a:t>
                      </a: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Qty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3922277"/>
                  </a:ext>
                </a:extLst>
              </a:tr>
              <a:tr h="132151"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IE0113022</a:t>
                      </a:r>
                      <a:endParaRPr lang="ko-KR" altLang="en-US" sz="1000" kern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VALVE LINK PIPE ¼ IN 208LG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rgbClr val="FF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IE0113023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NW40 BRAIDED BELLOWS 250MM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56520841"/>
                  </a:ext>
                </a:extLst>
              </a:tr>
              <a:tr h="132151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IE0123185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BALL VALVE ¼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IE0113020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EXP EXH BYPASS SPOOL NW40-B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8856439"/>
                  </a:ext>
                </a:extLst>
              </a:tr>
              <a:tr h="132151"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IE0123172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PLUG FOR PORT ¼ TUBE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C10516490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NW40 TRAPPED O RING VIT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3966801"/>
                  </a:ext>
                </a:extLst>
              </a:tr>
              <a:tr h="132151"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IE0113019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EXP 3WAY LOTO VLV WELD SPOOL C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C10516501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NW40 CLAMP CU FREE UNIT PACK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35786323"/>
                  </a:ext>
                </a:extLst>
              </a:tr>
              <a:tr h="132151">
                <a:tc gridSpan="5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FF6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7911635"/>
                  </a:ext>
                </a:extLst>
              </a:tr>
              <a:tr h="4453347">
                <a:tc gridSpan="7"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Instruction:</a:t>
                      </a:r>
                    </a:p>
                    <a:p>
                      <a:pPr latinLnBrk="1"/>
                      <a:endParaRPr lang="en-US" altLang="ko-KR" sz="10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  <a:p>
                      <a:pPr latinLnBrk="1"/>
                      <a:endParaRPr lang="en-US" altLang="ko-KR" sz="10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  <a:p>
                      <a:pPr marL="228600" indent="-228600">
                        <a:buFont typeface="+mj-lt"/>
                        <a:buAutoNum type="arabicPeriod"/>
                      </a:pP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그림과 같이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SRC1 ~ FAC Module 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세 번째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N2 Back line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에 조립하세요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.</a:t>
                      </a:r>
                      <a:b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</a:br>
                      <a:r>
                        <a:rPr lang="en-GB" altLang="ko-KR" sz="1000" dirty="0">
                          <a:solidFill>
                            <a:srgbClr val="0070C0"/>
                          </a:solidFill>
                          <a:effectLst/>
                          <a:latin typeface="Calibri (본문)"/>
                          <a:ea typeface="바탕" panose="02030600000101010101" pitchFamily="18" charset="-127"/>
                        </a:rPr>
                        <a:t>(Assemble the N2 line on the </a:t>
                      </a:r>
                      <a:r>
                        <a:rPr lang="en-US" altLang="ko-KR" sz="1000" dirty="0">
                          <a:solidFill>
                            <a:srgbClr val="0070C0"/>
                          </a:solidFill>
                          <a:effectLst/>
                          <a:latin typeface="Calibri (본문)"/>
                          <a:ea typeface="바탕" panose="02030600000101010101" pitchFamily="18" charset="-127"/>
                        </a:rPr>
                        <a:t>third</a:t>
                      </a:r>
                      <a:r>
                        <a:rPr lang="en-GB" altLang="ko-KR" sz="1000" dirty="0">
                          <a:solidFill>
                            <a:srgbClr val="0070C0"/>
                          </a:solidFill>
                          <a:effectLst/>
                          <a:latin typeface="Calibri (본문)"/>
                          <a:ea typeface="바탕" panose="02030600000101010101" pitchFamily="18" charset="-127"/>
                        </a:rPr>
                        <a:t> line of N2 back line of SRC1 ~ FAC module.) 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endParaRPr lang="ko-KR" altLang="ko-KR" sz="1050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74295" marR="74295" marT="37148" marB="37148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15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6913290"/>
                  </a:ext>
                </a:extLst>
              </a:tr>
              <a:tr h="326886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Page</a:t>
                      </a:r>
                    </a:p>
                  </a:txBody>
                  <a:tcPr marL="74295" marR="74295" marT="37148" marB="37148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450</a:t>
                      </a: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b="1" dirty="0"/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Issue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01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Approved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999999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SOP TEMPLATE – SINGLE LANDSCAPE v5.doc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1874398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D68178E1-7F4F-4C18-9298-7983863B4D6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293" y="174391"/>
            <a:ext cx="824386" cy="175090"/>
          </a:xfrm>
          <a:prstGeom prst="rect">
            <a:avLst/>
          </a:prstGeom>
        </p:spPr>
      </p:pic>
      <p:pic>
        <p:nvPicPr>
          <p:cNvPr id="41" name="Picture 309">
            <a:extLst>
              <a:ext uri="{FF2B5EF4-FFF2-40B4-BE49-F238E27FC236}">
                <a16:creationId xmlns:a16="http://schemas.microsoft.com/office/drawing/2014/main" id="{4A888277-D63E-4311-AD6B-6D91880E4C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5863" y="1743955"/>
            <a:ext cx="394698" cy="311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5" name="직사각형 54">
            <a:extLst>
              <a:ext uri="{FF2B5EF4-FFF2-40B4-BE49-F238E27FC236}">
                <a16:creationId xmlns:a16="http://schemas.microsoft.com/office/drawing/2014/main" id="{210971BB-FF72-4222-97B3-31E8A3AFBC12}"/>
              </a:ext>
            </a:extLst>
          </p:cNvPr>
          <p:cNvSpPr/>
          <p:nvPr/>
        </p:nvSpPr>
        <p:spPr>
          <a:xfrm>
            <a:off x="231072" y="6519446"/>
            <a:ext cx="944385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tabLst>
                <a:tab pos="2057400" algn="ctr"/>
                <a:tab pos="4114800" algn="r"/>
                <a:tab pos="2057400" algn="ctr"/>
                <a:tab pos="4414838" algn="r"/>
              </a:tabLst>
            </a:pPr>
            <a:r>
              <a:rPr lang="en-GB" altLang="ko-KR" sz="7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맑은 고딕" panose="020B0503020000020004" pitchFamily="50" charset="-127"/>
              </a:rPr>
              <a:t>Copyright © Edwards Group plc 2020</a:t>
            </a:r>
            <a:endParaRPr lang="ko-KR" altLang="ko-KR" sz="700" dirty="0">
              <a:latin typeface="Times New Roman" panose="02020603050405020304" pitchFamily="18" charset="0"/>
              <a:ea typeface="맑은 고딕" panose="020B0503020000020004" pitchFamily="50" charset="-127"/>
            </a:endParaRPr>
          </a:p>
          <a:p>
            <a:pPr algn="ctr">
              <a:tabLst>
                <a:tab pos="2057400" algn="ctr"/>
                <a:tab pos="4114800" algn="r"/>
                <a:tab pos="2057400" algn="ctr"/>
                <a:tab pos="4414838" algn="r"/>
              </a:tabLst>
            </a:pPr>
            <a:r>
              <a:rPr lang="en-GB" altLang="ko-KR" sz="7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맑은 고딕" panose="020B0503020000020004" pitchFamily="50" charset="-127"/>
              </a:rPr>
              <a:t>Company Confidential Document.  This document can only be shared with 3</a:t>
            </a:r>
            <a:r>
              <a:rPr lang="en-GB" altLang="ko-KR" sz="700" baseline="300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맑은 고딕" panose="020B0503020000020004" pitchFamily="50" charset="-127"/>
              </a:rPr>
              <a:t>rd</a:t>
            </a:r>
            <a:r>
              <a:rPr lang="en-GB" altLang="ko-KR" sz="7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맑은 고딕" panose="020B0503020000020004" pitchFamily="50" charset="-127"/>
              </a:rPr>
              <a:t> parties with the written permission of the legal department or if an NDA is in place.  If printed this document should be shredded when disposed of.</a:t>
            </a:r>
            <a:endParaRPr lang="ko-KR" altLang="ko-KR" sz="700" dirty="0">
              <a:latin typeface="Times New Roman" panose="02020603050405020304" pitchFamily="18" charset="0"/>
              <a:ea typeface="맑은 고딕" panose="020B0503020000020004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0F62A11-3903-42EB-ACBC-B00A14E54509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4404" y="1839196"/>
            <a:ext cx="6263974" cy="379811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1D4CD76-8AF6-4095-BF00-2E5411F3682B}"/>
              </a:ext>
            </a:extLst>
          </p:cNvPr>
          <p:cNvSpPr txBox="1"/>
          <p:nvPr/>
        </p:nvSpPr>
        <p:spPr>
          <a:xfrm>
            <a:off x="5314028" y="1722614"/>
            <a:ext cx="1303978" cy="830997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IE0113022</a:t>
            </a:r>
          </a:p>
          <a:p>
            <a:pPr algn="ctr"/>
            <a:r>
              <a:rPr lang="en-US" altLang="ko-KR" sz="1600" dirty="0"/>
              <a:t>IE0123185</a:t>
            </a:r>
          </a:p>
          <a:p>
            <a:pPr algn="ctr"/>
            <a:r>
              <a:rPr lang="en-US" altLang="ko-KR" sz="1600" dirty="0"/>
              <a:t>IE0123172</a:t>
            </a: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DBE45311-0B0B-402F-A322-B0FA1AB81F35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4801124" y="2138113"/>
            <a:ext cx="512904" cy="72421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>
            <a:extLst>
              <a:ext uri="{FF2B5EF4-FFF2-40B4-BE49-F238E27FC236}">
                <a16:creationId xmlns:a16="http://schemas.microsoft.com/office/drawing/2014/main" id="{B799C532-5512-4242-B2E1-8AAA2DB7560E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0870" y="2047070"/>
            <a:ext cx="578043" cy="50951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69D492F-FEF0-4A86-A87D-1A2B464D5AC9}"/>
              </a:ext>
            </a:extLst>
          </p:cNvPr>
          <p:cNvSpPr txBox="1"/>
          <p:nvPr/>
        </p:nvSpPr>
        <p:spPr>
          <a:xfrm>
            <a:off x="6547618" y="2830654"/>
            <a:ext cx="1303978" cy="338554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IE0113019</a:t>
            </a: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BFB9EDF6-1397-4BDB-ACD3-3D7EDD8A9D1F}"/>
              </a:ext>
            </a:extLst>
          </p:cNvPr>
          <p:cNvCxnSpPr>
            <a:cxnSpLocks/>
            <a:endCxn id="20" idx="2"/>
          </p:cNvCxnSpPr>
          <p:nvPr/>
        </p:nvCxnSpPr>
        <p:spPr>
          <a:xfrm flipV="1">
            <a:off x="6330882" y="3169208"/>
            <a:ext cx="868725" cy="416930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30C26953-B47A-45FC-9B90-AD165D60D889}"/>
              </a:ext>
            </a:extLst>
          </p:cNvPr>
          <p:cNvSpPr txBox="1"/>
          <p:nvPr/>
        </p:nvSpPr>
        <p:spPr>
          <a:xfrm>
            <a:off x="7546717" y="3387293"/>
            <a:ext cx="1303978" cy="338554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IE0113023</a:t>
            </a: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5BB92450-4D83-43CB-A5BE-EE80073F5DC3}"/>
              </a:ext>
            </a:extLst>
          </p:cNvPr>
          <p:cNvCxnSpPr>
            <a:cxnSpLocks/>
            <a:endCxn id="22" idx="2"/>
          </p:cNvCxnSpPr>
          <p:nvPr/>
        </p:nvCxnSpPr>
        <p:spPr>
          <a:xfrm flipV="1">
            <a:off x="7625918" y="3725847"/>
            <a:ext cx="572788" cy="553184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6ED560FA-09E6-40C3-B7D2-9DBBB0E30097}"/>
              </a:ext>
            </a:extLst>
          </p:cNvPr>
          <p:cNvSpPr txBox="1"/>
          <p:nvPr/>
        </p:nvSpPr>
        <p:spPr>
          <a:xfrm>
            <a:off x="3497146" y="4698425"/>
            <a:ext cx="1303978" cy="338554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IE0113020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A9318CAD-D296-4857-B4F1-9DDD712AB15A}"/>
              </a:ext>
            </a:extLst>
          </p:cNvPr>
          <p:cNvCxnSpPr>
            <a:cxnSpLocks/>
            <a:endCxn id="24" idx="3"/>
          </p:cNvCxnSpPr>
          <p:nvPr/>
        </p:nvCxnSpPr>
        <p:spPr>
          <a:xfrm flipH="1">
            <a:off x="4801124" y="4405163"/>
            <a:ext cx="512904" cy="462539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FB64DBAE-7B5C-4ABB-86DD-238293535029}"/>
              </a:ext>
            </a:extLst>
          </p:cNvPr>
          <p:cNvSpPr/>
          <p:nvPr/>
        </p:nvSpPr>
        <p:spPr>
          <a:xfrm>
            <a:off x="3855676" y="3302749"/>
            <a:ext cx="521015" cy="247877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BE6E5B4-184C-41AF-A411-59199861F1C2}"/>
              </a:ext>
            </a:extLst>
          </p:cNvPr>
          <p:cNvSpPr/>
          <p:nvPr/>
        </p:nvSpPr>
        <p:spPr>
          <a:xfrm rot="7435296">
            <a:off x="6833095" y="3986961"/>
            <a:ext cx="521015" cy="247877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3A6D0A9-13B3-42AD-A5B6-469C229F7B5E}"/>
              </a:ext>
            </a:extLst>
          </p:cNvPr>
          <p:cNvSpPr/>
          <p:nvPr/>
        </p:nvSpPr>
        <p:spPr>
          <a:xfrm rot="6661193">
            <a:off x="6779827" y="4861615"/>
            <a:ext cx="521015" cy="247877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2A653D2-2AF9-4C31-BC6C-EDDBB491FAEF}"/>
              </a:ext>
            </a:extLst>
          </p:cNvPr>
          <p:cNvSpPr/>
          <p:nvPr/>
        </p:nvSpPr>
        <p:spPr>
          <a:xfrm rot="7435296">
            <a:off x="7809649" y="4451701"/>
            <a:ext cx="521015" cy="247877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1E9C4402-FB27-4D4A-AB8D-89B6943B9F65}"/>
              </a:ext>
            </a:extLst>
          </p:cNvPr>
          <p:cNvSpPr/>
          <p:nvPr/>
        </p:nvSpPr>
        <p:spPr>
          <a:xfrm rot="7435296">
            <a:off x="7781679" y="5198375"/>
            <a:ext cx="521015" cy="247877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669F82A-0688-472E-8219-B868DD7AC2C4}"/>
              </a:ext>
            </a:extLst>
          </p:cNvPr>
          <p:cNvSpPr txBox="1"/>
          <p:nvPr/>
        </p:nvSpPr>
        <p:spPr>
          <a:xfrm>
            <a:off x="6524622" y="5659619"/>
            <a:ext cx="3035128" cy="430887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/>
              <a:t>EXH BACK Line </a:t>
            </a:r>
            <a:r>
              <a:rPr lang="ko-KR" altLang="en-US" sz="1100" dirty="0"/>
              <a:t>과 연결하세요</a:t>
            </a:r>
            <a:r>
              <a:rPr lang="en-US" altLang="ko-KR" sz="1100" dirty="0"/>
              <a:t>.</a:t>
            </a:r>
          </a:p>
          <a:p>
            <a:pPr algn="ctr"/>
            <a:r>
              <a:rPr lang="en-US" altLang="ko-KR" sz="1100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(Assemble to the EXH BACK LINE.)</a:t>
            </a: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91CE3231-7374-476F-A1C6-6E3AB6E3A355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0663" y="4444077"/>
            <a:ext cx="924001" cy="1185801"/>
          </a:xfrm>
          <a:prstGeom prst="rect">
            <a:avLst/>
          </a:prstGeom>
        </p:spPr>
      </p:pic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67266C96-D77A-46C5-8270-F85602044525}"/>
              </a:ext>
            </a:extLst>
          </p:cNvPr>
          <p:cNvCxnSpPr>
            <a:cxnSpLocks/>
            <a:endCxn id="29" idx="0"/>
          </p:cNvCxnSpPr>
          <p:nvPr/>
        </p:nvCxnSpPr>
        <p:spPr>
          <a:xfrm flipH="1" flipV="1">
            <a:off x="8173001" y="4644805"/>
            <a:ext cx="986997" cy="13216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9BED7A39-3687-4A19-A2D0-AD104C4F3C54}"/>
              </a:ext>
            </a:extLst>
          </p:cNvPr>
          <p:cNvCxnSpPr>
            <a:cxnSpLocks/>
            <a:endCxn id="30" idx="0"/>
          </p:cNvCxnSpPr>
          <p:nvPr/>
        </p:nvCxnSpPr>
        <p:spPr>
          <a:xfrm flipH="1">
            <a:off x="8145031" y="5297648"/>
            <a:ext cx="1014967" cy="93831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023630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표 16">
            <a:extLst>
              <a:ext uri="{FF2B5EF4-FFF2-40B4-BE49-F238E27FC236}">
                <a16:creationId xmlns:a16="http://schemas.microsoft.com/office/drawing/2014/main" id="{64AD76A6-BF97-4CAB-87A5-7B494C8277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9590788"/>
              </p:ext>
            </p:extLst>
          </p:nvPr>
        </p:nvGraphicFramePr>
        <p:xfrm>
          <a:off x="119518" y="147446"/>
          <a:ext cx="9713274" cy="63333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7171">
                  <a:extLst>
                    <a:ext uri="{9D8B030D-6E8A-4147-A177-3AD203B41FA5}">
                      <a16:colId xmlns:a16="http://schemas.microsoft.com/office/drawing/2014/main" val="3253739569"/>
                    </a:ext>
                  </a:extLst>
                </a:gridCol>
                <a:gridCol w="176589">
                  <a:extLst>
                    <a:ext uri="{9D8B030D-6E8A-4147-A177-3AD203B41FA5}">
                      <a16:colId xmlns:a16="http://schemas.microsoft.com/office/drawing/2014/main" val="825821396"/>
                    </a:ext>
                  </a:extLst>
                </a:gridCol>
                <a:gridCol w="120583">
                  <a:extLst>
                    <a:ext uri="{9D8B030D-6E8A-4147-A177-3AD203B41FA5}">
                      <a16:colId xmlns:a16="http://schemas.microsoft.com/office/drawing/2014/main" val="3171329016"/>
                    </a:ext>
                  </a:extLst>
                </a:gridCol>
                <a:gridCol w="336604">
                  <a:extLst>
                    <a:ext uri="{9D8B030D-6E8A-4147-A177-3AD203B41FA5}">
                      <a16:colId xmlns:a16="http://schemas.microsoft.com/office/drawing/2014/main" val="3172448492"/>
                    </a:ext>
                  </a:extLst>
                </a:gridCol>
                <a:gridCol w="473228">
                  <a:extLst>
                    <a:ext uri="{9D8B030D-6E8A-4147-A177-3AD203B41FA5}">
                      <a16:colId xmlns:a16="http://schemas.microsoft.com/office/drawing/2014/main" val="3116983912"/>
                    </a:ext>
                  </a:extLst>
                </a:gridCol>
                <a:gridCol w="175786">
                  <a:extLst>
                    <a:ext uri="{9D8B030D-6E8A-4147-A177-3AD203B41FA5}">
                      <a16:colId xmlns:a16="http://schemas.microsoft.com/office/drawing/2014/main" val="2867862272"/>
                    </a:ext>
                  </a:extLst>
                </a:gridCol>
                <a:gridCol w="102814">
                  <a:extLst>
                    <a:ext uri="{9D8B030D-6E8A-4147-A177-3AD203B41FA5}">
                      <a16:colId xmlns:a16="http://schemas.microsoft.com/office/drawing/2014/main" val="1953060234"/>
                    </a:ext>
                  </a:extLst>
                </a:gridCol>
                <a:gridCol w="737673">
                  <a:extLst>
                    <a:ext uri="{9D8B030D-6E8A-4147-A177-3AD203B41FA5}">
                      <a16:colId xmlns:a16="http://schemas.microsoft.com/office/drawing/2014/main" val="398629596"/>
                    </a:ext>
                  </a:extLst>
                </a:gridCol>
                <a:gridCol w="140459">
                  <a:extLst>
                    <a:ext uri="{9D8B030D-6E8A-4147-A177-3AD203B41FA5}">
                      <a16:colId xmlns:a16="http://schemas.microsoft.com/office/drawing/2014/main" val="404855326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091127642"/>
                    </a:ext>
                  </a:extLst>
                </a:gridCol>
                <a:gridCol w="485379">
                  <a:extLst>
                    <a:ext uri="{9D8B030D-6E8A-4147-A177-3AD203B41FA5}">
                      <a16:colId xmlns:a16="http://schemas.microsoft.com/office/drawing/2014/main" val="1479794387"/>
                    </a:ext>
                  </a:extLst>
                </a:gridCol>
                <a:gridCol w="331842">
                  <a:extLst>
                    <a:ext uri="{9D8B030D-6E8A-4147-A177-3AD203B41FA5}">
                      <a16:colId xmlns:a16="http://schemas.microsoft.com/office/drawing/2014/main" val="3215269691"/>
                    </a:ext>
                  </a:extLst>
                </a:gridCol>
                <a:gridCol w="817221">
                  <a:extLst>
                    <a:ext uri="{9D8B030D-6E8A-4147-A177-3AD203B41FA5}">
                      <a16:colId xmlns:a16="http://schemas.microsoft.com/office/drawing/2014/main" val="4242642920"/>
                    </a:ext>
                  </a:extLst>
                </a:gridCol>
                <a:gridCol w="430899">
                  <a:extLst>
                    <a:ext uri="{9D8B030D-6E8A-4147-A177-3AD203B41FA5}">
                      <a16:colId xmlns:a16="http://schemas.microsoft.com/office/drawing/2014/main" val="1436993564"/>
                    </a:ext>
                  </a:extLst>
                </a:gridCol>
                <a:gridCol w="594342">
                  <a:extLst>
                    <a:ext uri="{9D8B030D-6E8A-4147-A177-3AD203B41FA5}">
                      <a16:colId xmlns:a16="http://schemas.microsoft.com/office/drawing/2014/main" val="3220654505"/>
                    </a:ext>
                  </a:extLst>
                </a:gridCol>
                <a:gridCol w="985618">
                  <a:extLst>
                    <a:ext uri="{9D8B030D-6E8A-4147-A177-3AD203B41FA5}">
                      <a16:colId xmlns:a16="http://schemas.microsoft.com/office/drawing/2014/main" val="3053073729"/>
                    </a:ext>
                  </a:extLst>
                </a:gridCol>
                <a:gridCol w="102814">
                  <a:extLst>
                    <a:ext uri="{9D8B030D-6E8A-4147-A177-3AD203B41FA5}">
                      <a16:colId xmlns:a16="http://schemas.microsoft.com/office/drawing/2014/main" val="3496862969"/>
                    </a:ext>
                  </a:extLst>
                </a:gridCol>
                <a:gridCol w="1040099">
                  <a:extLst>
                    <a:ext uri="{9D8B030D-6E8A-4147-A177-3AD203B41FA5}">
                      <a16:colId xmlns:a16="http://schemas.microsoft.com/office/drawing/2014/main" val="3448398408"/>
                    </a:ext>
                  </a:extLst>
                </a:gridCol>
                <a:gridCol w="465609">
                  <a:extLst>
                    <a:ext uri="{9D8B030D-6E8A-4147-A177-3AD203B41FA5}">
                      <a16:colId xmlns:a16="http://schemas.microsoft.com/office/drawing/2014/main" val="4087358375"/>
                    </a:ext>
                  </a:extLst>
                </a:gridCol>
                <a:gridCol w="102814">
                  <a:extLst>
                    <a:ext uri="{9D8B030D-6E8A-4147-A177-3AD203B41FA5}">
                      <a16:colId xmlns:a16="http://schemas.microsoft.com/office/drawing/2014/main" val="21403367"/>
                    </a:ext>
                  </a:extLst>
                </a:gridCol>
                <a:gridCol w="1149062">
                  <a:extLst>
                    <a:ext uri="{9D8B030D-6E8A-4147-A177-3AD203B41FA5}">
                      <a16:colId xmlns:a16="http://schemas.microsoft.com/office/drawing/2014/main" val="220410917"/>
                    </a:ext>
                  </a:extLst>
                </a:gridCol>
                <a:gridCol w="438388">
                  <a:extLst>
                    <a:ext uri="{9D8B030D-6E8A-4147-A177-3AD203B41FA5}">
                      <a16:colId xmlns:a16="http://schemas.microsoft.com/office/drawing/2014/main" val="2706650489"/>
                    </a:ext>
                  </a:extLst>
                </a:gridCol>
              </a:tblGrid>
              <a:tr h="185010">
                <a:tc gridSpan="8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9144" marB="18288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c</a:t>
                      </a:r>
                      <a:endParaRPr lang="ko-KR" altLang="en-US" sz="1000"/>
                    </a:p>
                  </a:txBody>
                  <a:tcPr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SOP NO.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9144" marB="182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T="0" marB="0"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9144" marB="182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Title: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9144" marB="182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G3_EUV END USER PUMP MODULE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295" marR="74295" marT="9144" marB="182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4830037"/>
                  </a:ext>
                </a:extLst>
              </a:tr>
              <a:tr h="171795"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</a:t>
                      </a:r>
                    </a:p>
                  </a:txBody>
                  <a:tcPr marL="74295" marR="74295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FF66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</a:t>
                      </a:r>
                    </a:p>
                  </a:txBody>
                  <a:tcPr marL="74295" marR="74295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en-US" altLang="ko-KR" sz="14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295" marR="74295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19"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solidFill>
                            <a:schemeClr val="tx1"/>
                          </a:solidFill>
                        </a:rPr>
                        <a:t>OP0460</a:t>
                      </a:r>
                      <a:endParaRPr lang="ko-KR" alt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2454436"/>
                  </a:ext>
                </a:extLst>
              </a:tr>
              <a:tr h="132151">
                <a:tc gridSpan="3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Ref.</a:t>
                      </a:r>
                    </a:p>
                  </a:txBody>
                  <a:tcPr marL="74295" marR="74295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en-US" altLang="ko-KR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Man.Item No.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Ser.Item No.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Qty</a:t>
                      </a: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Qty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Ref.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Man.Item No.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Ser.Item No.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</a:t>
                      </a: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Qty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3922277"/>
                  </a:ext>
                </a:extLst>
              </a:tr>
              <a:tr h="132151"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C10512366</a:t>
                      </a:r>
                      <a:endParaRPr lang="ko-KR" altLang="en-US" sz="1000" kern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NW16 BLANKING FLANGE SS 316L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ISO250 TRAPPED O-RING VITON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rgbClr val="FF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C10512501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NW10/16 CLAMPING RING S/S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56520841"/>
                  </a:ext>
                </a:extLst>
              </a:tr>
              <a:tr h="132151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C33255000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SPEEDVALVE SP16K VITON LIGHT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ISO250 TRAPPED O-RING VITON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C10512490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NW10/16 TRAPPED O RING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8856439"/>
                  </a:ext>
                </a:extLst>
              </a:tr>
              <a:tr h="132151"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ISO250 TRAPPED O-RING VITON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9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3966801"/>
                  </a:ext>
                </a:extLst>
              </a:tr>
              <a:tr h="132151">
                <a:tc gridSpan="5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FF6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7911635"/>
                  </a:ext>
                </a:extLst>
              </a:tr>
              <a:tr h="4738498">
                <a:tc gridSpan="7"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Instruction:</a:t>
                      </a:r>
                    </a:p>
                    <a:p>
                      <a:pPr latinLnBrk="1"/>
                      <a:endParaRPr lang="en-US" altLang="ko-KR" sz="10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  <a:p>
                      <a:pPr latinLnBrk="1"/>
                      <a:endParaRPr lang="en-US" altLang="ko-KR" sz="10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  <a:p>
                      <a:pPr marL="228600" indent="-228600">
                        <a:buFont typeface="+mj-lt"/>
                        <a:buAutoNum type="arabicPeriod"/>
                      </a:pP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그림과 같이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SRC1 ~ FAC Module 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세 번째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N2 Back line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에 조립하세요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.</a:t>
                      </a:r>
                      <a:b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</a:br>
                      <a:r>
                        <a:rPr lang="en-GB" altLang="ko-KR" sz="1000" dirty="0">
                          <a:solidFill>
                            <a:srgbClr val="0070C0"/>
                          </a:solidFill>
                          <a:effectLst/>
                          <a:latin typeface="Calibri (본문)"/>
                          <a:ea typeface="바탕" panose="02030600000101010101" pitchFamily="18" charset="-127"/>
                        </a:rPr>
                        <a:t>(Assemble the N2 line on the </a:t>
                      </a:r>
                      <a:r>
                        <a:rPr lang="en-US" altLang="ko-KR" sz="1000" dirty="0">
                          <a:solidFill>
                            <a:srgbClr val="0070C0"/>
                          </a:solidFill>
                          <a:effectLst/>
                          <a:latin typeface="Calibri (본문)"/>
                          <a:ea typeface="바탕" panose="02030600000101010101" pitchFamily="18" charset="-127"/>
                        </a:rPr>
                        <a:t>third</a:t>
                      </a:r>
                      <a:r>
                        <a:rPr lang="en-GB" altLang="ko-KR" sz="1000" dirty="0">
                          <a:solidFill>
                            <a:srgbClr val="0070C0"/>
                          </a:solidFill>
                          <a:effectLst/>
                          <a:latin typeface="Calibri (본문)"/>
                          <a:ea typeface="바탕" panose="02030600000101010101" pitchFamily="18" charset="-127"/>
                        </a:rPr>
                        <a:t> line of N2 back line of SRC1 ~ FAC module.) 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endParaRPr lang="ko-KR" altLang="ko-KR" sz="1050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74295" marR="74295" marT="37148" marB="37148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15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6913290"/>
                  </a:ext>
                </a:extLst>
              </a:tr>
              <a:tr h="326886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Page</a:t>
                      </a:r>
                    </a:p>
                  </a:txBody>
                  <a:tcPr marL="74295" marR="74295" marT="37148" marB="37148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460</a:t>
                      </a: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b="1" dirty="0"/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Issue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01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Approved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999999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SOP TEMPLATE – SINGLE LANDSCAPE v5.doc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1874398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D68178E1-7F4F-4C18-9298-7983863B4D6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293" y="174391"/>
            <a:ext cx="824386" cy="175090"/>
          </a:xfrm>
          <a:prstGeom prst="rect">
            <a:avLst/>
          </a:prstGeom>
        </p:spPr>
      </p:pic>
      <p:pic>
        <p:nvPicPr>
          <p:cNvPr id="41" name="Picture 309">
            <a:extLst>
              <a:ext uri="{FF2B5EF4-FFF2-40B4-BE49-F238E27FC236}">
                <a16:creationId xmlns:a16="http://schemas.microsoft.com/office/drawing/2014/main" id="{4A888277-D63E-4311-AD6B-6D91880E4C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9208" y="1579301"/>
            <a:ext cx="394698" cy="311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5" name="직사각형 54">
            <a:extLst>
              <a:ext uri="{FF2B5EF4-FFF2-40B4-BE49-F238E27FC236}">
                <a16:creationId xmlns:a16="http://schemas.microsoft.com/office/drawing/2014/main" id="{210971BB-FF72-4222-97B3-31E8A3AFBC12}"/>
              </a:ext>
            </a:extLst>
          </p:cNvPr>
          <p:cNvSpPr/>
          <p:nvPr/>
        </p:nvSpPr>
        <p:spPr>
          <a:xfrm>
            <a:off x="231072" y="6519446"/>
            <a:ext cx="944385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tabLst>
                <a:tab pos="2057400" algn="ctr"/>
                <a:tab pos="4114800" algn="r"/>
                <a:tab pos="2057400" algn="ctr"/>
                <a:tab pos="4414838" algn="r"/>
              </a:tabLst>
            </a:pPr>
            <a:r>
              <a:rPr lang="en-GB" altLang="ko-KR" sz="7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맑은 고딕" panose="020B0503020000020004" pitchFamily="50" charset="-127"/>
              </a:rPr>
              <a:t>Copyright © Edwards Group plc 2020</a:t>
            </a:r>
            <a:endParaRPr lang="ko-KR" altLang="ko-KR" sz="700" dirty="0">
              <a:latin typeface="Times New Roman" panose="02020603050405020304" pitchFamily="18" charset="0"/>
              <a:ea typeface="맑은 고딕" panose="020B0503020000020004" pitchFamily="50" charset="-127"/>
            </a:endParaRPr>
          </a:p>
          <a:p>
            <a:pPr algn="ctr">
              <a:tabLst>
                <a:tab pos="2057400" algn="ctr"/>
                <a:tab pos="4114800" algn="r"/>
                <a:tab pos="2057400" algn="ctr"/>
                <a:tab pos="4414838" algn="r"/>
              </a:tabLst>
            </a:pPr>
            <a:r>
              <a:rPr lang="en-GB" altLang="ko-KR" sz="7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맑은 고딕" panose="020B0503020000020004" pitchFamily="50" charset="-127"/>
              </a:rPr>
              <a:t>Company Confidential Document.  This document can only be shared with 3</a:t>
            </a:r>
            <a:r>
              <a:rPr lang="en-GB" altLang="ko-KR" sz="700" baseline="300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맑은 고딕" panose="020B0503020000020004" pitchFamily="50" charset="-127"/>
              </a:rPr>
              <a:t>rd</a:t>
            </a:r>
            <a:r>
              <a:rPr lang="en-GB" altLang="ko-KR" sz="7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맑은 고딕" panose="020B0503020000020004" pitchFamily="50" charset="-127"/>
              </a:rPr>
              <a:t> parties with the written permission of the legal department or if an NDA is in place.  If printed this document should be shredded when disposed of.</a:t>
            </a:r>
            <a:endParaRPr lang="ko-KR" altLang="ko-KR" sz="700" dirty="0">
              <a:latin typeface="Times New Roman" panose="02020603050405020304" pitchFamily="18" charset="0"/>
              <a:ea typeface="맑은 고딕" panose="020B0503020000020004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3B65438-8DC7-41D4-8BBC-BE59E0592748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4713" y="1982633"/>
            <a:ext cx="5254471" cy="3705848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B48523B7-8266-4191-9499-963EDA95555F}"/>
              </a:ext>
            </a:extLst>
          </p:cNvPr>
          <p:cNvSpPr/>
          <p:nvPr/>
        </p:nvSpPr>
        <p:spPr>
          <a:xfrm>
            <a:off x="4953000" y="3366854"/>
            <a:ext cx="1101571" cy="867792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8D3A808-A8FB-4E66-ACF9-C28804317051}"/>
              </a:ext>
            </a:extLst>
          </p:cNvPr>
          <p:cNvSpPr txBox="1"/>
          <p:nvPr/>
        </p:nvSpPr>
        <p:spPr>
          <a:xfrm>
            <a:off x="7839501" y="3259910"/>
            <a:ext cx="1303978" cy="1077218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C10512366</a:t>
            </a:r>
          </a:p>
          <a:p>
            <a:pPr algn="ctr"/>
            <a:r>
              <a:rPr lang="en-US" altLang="ko-KR" sz="1600" dirty="0"/>
              <a:t>C33255000</a:t>
            </a:r>
          </a:p>
          <a:p>
            <a:pPr algn="ctr"/>
            <a:r>
              <a:rPr lang="en-US" altLang="ko-KR" sz="1600" dirty="0"/>
              <a:t>C10512501</a:t>
            </a:r>
          </a:p>
          <a:p>
            <a:pPr algn="ctr"/>
            <a:r>
              <a:rPr lang="en-US" altLang="ko-KR" sz="1600" dirty="0"/>
              <a:t>C10512490</a:t>
            </a: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990076F4-E358-4E7A-A203-5B9D13966EF6}"/>
              </a:ext>
            </a:extLst>
          </p:cNvPr>
          <p:cNvCxnSpPr>
            <a:cxnSpLocks/>
            <a:stCxn id="17" idx="3"/>
            <a:endCxn id="18" idx="1"/>
          </p:cNvCxnSpPr>
          <p:nvPr/>
        </p:nvCxnSpPr>
        <p:spPr>
          <a:xfrm flipV="1">
            <a:off x="6054571" y="3798519"/>
            <a:ext cx="1784930" cy="2231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880861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표 16">
            <a:extLst>
              <a:ext uri="{FF2B5EF4-FFF2-40B4-BE49-F238E27FC236}">
                <a16:creationId xmlns:a16="http://schemas.microsoft.com/office/drawing/2014/main" id="{64AD76A6-BF97-4CAB-87A5-7B494C8277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5120778"/>
              </p:ext>
            </p:extLst>
          </p:nvPr>
        </p:nvGraphicFramePr>
        <p:xfrm>
          <a:off x="119518" y="147446"/>
          <a:ext cx="9713274" cy="63405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7171">
                  <a:extLst>
                    <a:ext uri="{9D8B030D-6E8A-4147-A177-3AD203B41FA5}">
                      <a16:colId xmlns:a16="http://schemas.microsoft.com/office/drawing/2014/main" val="3253739569"/>
                    </a:ext>
                  </a:extLst>
                </a:gridCol>
                <a:gridCol w="176589">
                  <a:extLst>
                    <a:ext uri="{9D8B030D-6E8A-4147-A177-3AD203B41FA5}">
                      <a16:colId xmlns:a16="http://schemas.microsoft.com/office/drawing/2014/main" val="825821396"/>
                    </a:ext>
                  </a:extLst>
                </a:gridCol>
                <a:gridCol w="120583">
                  <a:extLst>
                    <a:ext uri="{9D8B030D-6E8A-4147-A177-3AD203B41FA5}">
                      <a16:colId xmlns:a16="http://schemas.microsoft.com/office/drawing/2014/main" val="3171329016"/>
                    </a:ext>
                  </a:extLst>
                </a:gridCol>
                <a:gridCol w="336604">
                  <a:extLst>
                    <a:ext uri="{9D8B030D-6E8A-4147-A177-3AD203B41FA5}">
                      <a16:colId xmlns:a16="http://schemas.microsoft.com/office/drawing/2014/main" val="3172448492"/>
                    </a:ext>
                  </a:extLst>
                </a:gridCol>
                <a:gridCol w="473228">
                  <a:extLst>
                    <a:ext uri="{9D8B030D-6E8A-4147-A177-3AD203B41FA5}">
                      <a16:colId xmlns:a16="http://schemas.microsoft.com/office/drawing/2014/main" val="3116983912"/>
                    </a:ext>
                  </a:extLst>
                </a:gridCol>
                <a:gridCol w="175786">
                  <a:extLst>
                    <a:ext uri="{9D8B030D-6E8A-4147-A177-3AD203B41FA5}">
                      <a16:colId xmlns:a16="http://schemas.microsoft.com/office/drawing/2014/main" val="2867862272"/>
                    </a:ext>
                  </a:extLst>
                </a:gridCol>
                <a:gridCol w="102814">
                  <a:extLst>
                    <a:ext uri="{9D8B030D-6E8A-4147-A177-3AD203B41FA5}">
                      <a16:colId xmlns:a16="http://schemas.microsoft.com/office/drawing/2014/main" val="1953060234"/>
                    </a:ext>
                  </a:extLst>
                </a:gridCol>
                <a:gridCol w="737673">
                  <a:extLst>
                    <a:ext uri="{9D8B030D-6E8A-4147-A177-3AD203B41FA5}">
                      <a16:colId xmlns:a16="http://schemas.microsoft.com/office/drawing/2014/main" val="398629596"/>
                    </a:ext>
                  </a:extLst>
                </a:gridCol>
                <a:gridCol w="140459">
                  <a:extLst>
                    <a:ext uri="{9D8B030D-6E8A-4147-A177-3AD203B41FA5}">
                      <a16:colId xmlns:a16="http://schemas.microsoft.com/office/drawing/2014/main" val="404855326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091127642"/>
                    </a:ext>
                  </a:extLst>
                </a:gridCol>
                <a:gridCol w="485379">
                  <a:extLst>
                    <a:ext uri="{9D8B030D-6E8A-4147-A177-3AD203B41FA5}">
                      <a16:colId xmlns:a16="http://schemas.microsoft.com/office/drawing/2014/main" val="1479794387"/>
                    </a:ext>
                  </a:extLst>
                </a:gridCol>
                <a:gridCol w="331842">
                  <a:extLst>
                    <a:ext uri="{9D8B030D-6E8A-4147-A177-3AD203B41FA5}">
                      <a16:colId xmlns:a16="http://schemas.microsoft.com/office/drawing/2014/main" val="3215269691"/>
                    </a:ext>
                  </a:extLst>
                </a:gridCol>
                <a:gridCol w="817221">
                  <a:extLst>
                    <a:ext uri="{9D8B030D-6E8A-4147-A177-3AD203B41FA5}">
                      <a16:colId xmlns:a16="http://schemas.microsoft.com/office/drawing/2014/main" val="4242642920"/>
                    </a:ext>
                  </a:extLst>
                </a:gridCol>
                <a:gridCol w="430899">
                  <a:extLst>
                    <a:ext uri="{9D8B030D-6E8A-4147-A177-3AD203B41FA5}">
                      <a16:colId xmlns:a16="http://schemas.microsoft.com/office/drawing/2014/main" val="1436993564"/>
                    </a:ext>
                  </a:extLst>
                </a:gridCol>
                <a:gridCol w="594342">
                  <a:extLst>
                    <a:ext uri="{9D8B030D-6E8A-4147-A177-3AD203B41FA5}">
                      <a16:colId xmlns:a16="http://schemas.microsoft.com/office/drawing/2014/main" val="3220654505"/>
                    </a:ext>
                  </a:extLst>
                </a:gridCol>
                <a:gridCol w="985618">
                  <a:extLst>
                    <a:ext uri="{9D8B030D-6E8A-4147-A177-3AD203B41FA5}">
                      <a16:colId xmlns:a16="http://schemas.microsoft.com/office/drawing/2014/main" val="3053073729"/>
                    </a:ext>
                  </a:extLst>
                </a:gridCol>
                <a:gridCol w="102814">
                  <a:extLst>
                    <a:ext uri="{9D8B030D-6E8A-4147-A177-3AD203B41FA5}">
                      <a16:colId xmlns:a16="http://schemas.microsoft.com/office/drawing/2014/main" val="3496862969"/>
                    </a:ext>
                  </a:extLst>
                </a:gridCol>
                <a:gridCol w="1040099">
                  <a:extLst>
                    <a:ext uri="{9D8B030D-6E8A-4147-A177-3AD203B41FA5}">
                      <a16:colId xmlns:a16="http://schemas.microsoft.com/office/drawing/2014/main" val="3448398408"/>
                    </a:ext>
                  </a:extLst>
                </a:gridCol>
                <a:gridCol w="465609">
                  <a:extLst>
                    <a:ext uri="{9D8B030D-6E8A-4147-A177-3AD203B41FA5}">
                      <a16:colId xmlns:a16="http://schemas.microsoft.com/office/drawing/2014/main" val="4087358375"/>
                    </a:ext>
                  </a:extLst>
                </a:gridCol>
                <a:gridCol w="102814">
                  <a:extLst>
                    <a:ext uri="{9D8B030D-6E8A-4147-A177-3AD203B41FA5}">
                      <a16:colId xmlns:a16="http://schemas.microsoft.com/office/drawing/2014/main" val="21403367"/>
                    </a:ext>
                  </a:extLst>
                </a:gridCol>
                <a:gridCol w="1149062">
                  <a:extLst>
                    <a:ext uri="{9D8B030D-6E8A-4147-A177-3AD203B41FA5}">
                      <a16:colId xmlns:a16="http://schemas.microsoft.com/office/drawing/2014/main" val="220410917"/>
                    </a:ext>
                  </a:extLst>
                </a:gridCol>
                <a:gridCol w="438388">
                  <a:extLst>
                    <a:ext uri="{9D8B030D-6E8A-4147-A177-3AD203B41FA5}">
                      <a16:colId xmlns:a16="http://schemas.microsoft.com/office/drawing/2014/main" val="2706650489"/>
                    </a:ext>
                  </a:extLst>
                </a:gridCol>
              </a:tblGrid>
              <a:tr h="185010">
                <a:tc gridSpan="8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9144" marB="18288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c</a:t>
                      </a:r>
                      <a:endParaRPr lang="ko-KR" altLang="en-US" sz="1000"/>
                    </a:p>
                  </a:txBody>
                  <a:tcPr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SOP NO.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9144" marB="182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T="0" marB="0"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9144" marB="182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Title: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9144" marB="182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G3_EUV END USER PUMP MODULE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295" marR="74295" marT="9144" marB="182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4830037"/>
                  </a:ext>
                </a:extLst>
              </a:tr>
              <a:tr h="171795"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</a:t>
                      </a:r>
                    </a:p>
                  </a:txBody>
                  <a:tcPr marL="74295" marR="74295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FF66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</a:t>
                      </a:r>
                    </a:p>
                  </a:txBody>
                  <a:tcPr marL="74295" marR="74295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en-US" altLang="ko-KR" sz="14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295" marR="74295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19"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solidFill>
                            <a:schemeClr val="tx1"/>
                          </a:solidFill>
                        </a:rPr>
                        <a:t>OP0470</a:t>
                      </a:r>
                      <a:endParaRPr lang="ko-KR" alt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2454436"/>
                  </a:ext>
                </a:extLst>
              </a:tr>
              <a:tr h="132151">
                <a:tc gridSpan="3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Ref.</a:t>
                      </a:r>
                    </a:p>
                  </a:txBody>
                  <a:tcPr marL="74295" marR="74295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en-US" altLang="ko-KR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Man.Item No.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Ser.Item No.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Qty</a:t>
                      </a: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Qty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Ref.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Man.Item No.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Ser.Item No.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</a:t>
                      </a: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Qty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3922277"/>
                  </a:ext>
                </a:extLst>
              </a:tr>
              <a:tr h="132151"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NXP364765</a:t>
                      </a:r>
                      <a:endParaRPr lang="ko-KR" altLang="en-US" sz="1000" kern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PIPE CLAMP RUBBER LINE 32-39MM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ISO250 TRAPPED O-RING VITON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rgbClr val="FF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218981311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WSHR NORMAL SS M10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56520841"/>
                  </a:ext>
                </a:extLst>
              </a:tr>
              <a:tr h="132151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NRE164687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M10 PIPE CLAMP STUD 70MM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ISO250 TRAPPED O-RING VITON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218983511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WSHR S-COIL M10 SS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8856439"/>
                  </a:ext>
                </a:extLst>
              </a:tr>
              <a:tr h="132151"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218181411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SCR HX SS M8*20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ISO250 TRAPPED O-RING VITON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218960911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NUT FULL M10 SS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3966801"/>
                  </a:ext>
                </a:extLst>
              </a:tr>
              <a:tr h="132151"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218981310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WSHR NORM M8 SS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218983510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WSHR S-COIL M8 SS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0938414"/>
                  </a:ext>
                </a:extLst>
              </a:tr>
              <a:tr h="132151">
                <a:tc gridSpan="5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FF6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7911635"/>
                  </a:ext>
                </a:extLst>
              </a:tr>
              <a:tr h="4584145">
                <a:tc gridSpan="7"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Instruction:</a:t>
                      </a:r>
                    </a:p>
                    <a:p>
                      <a:pPr latinLnBrk="1"/>
                      <a:endParaRPr lang="en-US" altLang="ko-KR" sz="10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  <a:p>
                      <a:pPr latinLnBrk="1"/>
                      <a:endParaRPr lang="en-US" altLang="ko-KR" sz="10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  <a:p>
                      <a:pPr marL="228600" indent="-228600">
                        <a:buFont typeface="+mj-lt"/>
                        <a:buAutoNum type="arabicPeriod"/>
                      </a:pP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그림과 같이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SRC1 ~ FAC Module 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세 번째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N2 Back line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에 조립하세요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.</a:t>
                      </a:r>
                      <a:b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</a:br>
                      <a:r>
                        <a:rPr lang="en-GB" altLang="ko-KR" sz="1000" dirty="0">
                          <a:solidFill>
                            <a:srgbClr val="0070C0"/>
                          </a:solidFill>
                          <a:effectLst/>
                          <a:latin typeface="Calibri (본문)"/>
                          <a:ea typeface="바탕" panose="02030600000101010101" pitchFamily="18" charset="-127"/>
                        </a:rPr>
                        <a:t>(Assemble the N2 line on the </a:t>
                      </a:r>
                      <a:r>
                        <a:rPr lang="en-US" altLang="ko-KR" sz="1000" dirty="0">
                          <a:solidFill>
                            <a:srgbClr val="0070C0"/>
                          </a:solidFill>
                          <a:effectLst/>
                          <a:latin typeface="Calibri (본문)"/>
                          <a:ea typeface="바탕" panose="02030600000101010101" pitchFamily="18" charset="-127"/>
                        </a:rPr>
                        <a:t>third</a:t>
                      </a:r>
                      <a:r>
                        <a:rPr lang="en-GB" altLang="ko-KR" sz="1000" dirty="0">
                          <a:solidFill>
                            <a:srgbClr val="0070C0"/>
                          </a:solidFill>
                          <a:effectLst/>
                          <a:latin typeface="Calibri (본문)"/>
                          <a:ea typeface="바탕" panose="02030600000101010101" pitchFamily="18" charset="-127"/>
                        </a:rPr>
                        <a:t> line of N2 back line of SRC1 ~ FAC module.) 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endParaRPr lang="ko-KR" altLang="ko-KR" sz="1050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74295" marR="74295" marT="37148" marB="37148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15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6913290"/>
                  </a:ext>
                </a:extLst>
              </a:tr>
              <a:tr h="326886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Page</a:t>
                      </a:r>
                    </a:p>
                  </a:txBody>
                  <a:tcPr marL="74295" marR="74295" marT="37148" marB="37148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470</a:t>
                      </a: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b="1" dirty="0"/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Issue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01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Approved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999999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SOP TEMPLATE – SINGLE LANDSCAPE v5.doc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1874398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D68178E1-7F4F-4C18-9298-7983863B4D6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293" y="174391"/>
            <a:ext cx="824386" cy="175090"/>
          </a:xfrm>
          <a:prstGeom prst="rect">
            <a:avLst/>
          </a:prstGeom>
        </p:spPr>
      </p:pic>
      <p:pic>
        <p:nvPicPr>
          <p:cNvPr id="41" name="Picture 309">
            <a:extLst>
              <a:ext uri="{FF2B5EF4-FFF2-40B4-BE49-F238E27FC236}">
                <a16:creationId xmlns:a16="http://schemas.microsoft.com/office/drawing/2014/main" id="{4A888277-D63E-4311-AD6B-6D91880E4C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5725" y="1668078"/>
            <a:ext cx="394698" cy="311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5" name="직사각형 54">
            <a:extLst>
              <a:ext uri="{FF2B5EF4-FFF2-40B4-BE49-F238E27FC236}">
                <a16:creationId xmlns:a16="http://schemas.microsoft.com/office/drawing/2014/main" id="{210971BB-FF72-4222-97B3-31E8A3AFBC12}"/>
              </a:ext>
            </a:extLst>
          </p:cNvPr>
          <p:cNvSpPr/>
          <p:nvPr/>
        </p:nvSpPr>
        <p:spPr>
          <a:xfrm>
            <a:off x="231072" y="6519446"/>
            <a:ext cx="944385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tabLst>
                <a:tab pos="2057400" algn="ctr"/>
                <a:tab pos="4114800" algn="r"/>
                <a:tab pos="2057400" algn="ctr"/>
                <a:tab pos="4414838" algn="r"/>
              </a:tabLst>
            </a:pPr>
            <a:r>
              <a:rPr lang="en-GB" altLang="ko-KR" sz="7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맑은 고딕" panose="020B0503020000020004" pitchFamily="50" charset="-127"/>
              </a:rPr>
              <a:t>Copyright © Edwards Group plc 2020</a:t>
            </a:r>
            <a:endParaRPr lang="ko-KR" altLang="ko-KR" sz="700" dirty="0">
              <a:latin typeface="Times New Roman" panose="02020603050405020304" pitchFamily="18" charset="0"/>
              <a:ea typeface="맑은 고딕" panose="020B0503020000020004" pitchFamily="50" charset="-127"/>
            </a:endParaRPr>
          </a:p>
          <a:p>
            <a:pPr algn="ctr">
              <a:tabLst>
                <a:tab pos="2057400" algn="ctr"/>
                <a:tab pos="4114800" algn="r"/>
                <a:tab pos="2057400" algn="ctr"/>
                <a:tab pos="4414838" algn="r"/>
              </a:tabLst>
            </a:pPr>
            <a:r>
              <a:rPr lang="en-GB" altLang="ko-KR" sz="7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맑은 고딕" panose="020B0503020000020004" pitchFamily="50" charset="-127"/>
              </a:rPr>
              <a:t>Company Confidential Document.  This document can only be shared with 3</a:t>
            </a:r>
            <a:r>
              <a:rPr lang="en-GB" altLang="ko-KR" sz="700" baseline="300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맑은 고딕" panose="020B0503020000020004" pitchFamily="50" charset="-127"/>
              </a:rPr>
              <a:t>rd</a:t>
            </a:r>
            <a:r>
              <a:rPr lang="en-GB" altLang="ko-KR" sz="7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맑은 고딕" panose="020B0503020000020004" pitchFamily="50" charset="-127"/>
              </a:rPr>
              <a:t> parties with the written permission of the legal department or if an NDA is in place.  If printed this document should be shredded when disposed of.</a:t>
            </a:r>
            <a:endParaRPr lang="ko-KR" altLang="ko-KR" sz="700" dirty="0">
              <a:latin typeface="Times New Roman" panose="02020603050405020304" pitchFamily="18" charset="0"/>
              <a:ea typeface="맑은 고딕" panose="020B0503020000020004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E96D21E-F7F7-424B-B8F6-9F363FE92F5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7123" y="1668078"/>
            <a:ext cx="4342386" cy="356709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385C2DD-67F3-4A54-870A-DB41127F8226}"/>
              </a:ext>
            </a:extLst>
          </p:cNvPr>
          <p:cNvSpPr txBox="1"/>
          <p:nvPr/>
        </p:nvSpPr>
        <p:spPr>
          <a:xfrm>
            <a:off x="7801150" y="3968715"/>
            <a:ext cx="1303978" cy="584775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NXP364765</a:t>
            </a:r>
          </a:p>
          <a:p>
            <a:pPr algn="ctr"/>
            <a:r>
              <a:rPr lang="en-US" altLang="ko-KR" sz="1600" dirty="0"/>
              <a:t>NRE164687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DA555BB1-3DD1-4277-BC49-EF58517CA8B6}"/>
              </a:ext>
            </a:extLst>
          </p:cNvPr>
          <p:cNvCxnSpPr>
            <a:cxnSpLocks/>
            <a:stCxn id="20" idx="3"/>
            <a:endCxn id="14" idx="1"/>
          </p:cNvCxnSpPr>
          <p:nvPr/>
        </p:nvCxnSpPr>
        <p:spPr>
          <a:xfrm>
            <a:off x="6563352" y="4259148"/>
            <a:ext cx="1237798" cy="1955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7984C6F-B35F-4B43-A49A-656B2D7E85AF}"/>
              </a:ext>
            </a:extLst>
          </p:cNvPr>
          <p:cNvSpPr/>
          <p:nvPr/>
        </p:nvSpPr>
        <p:spPr>
          <a:xfrm>
            <a:off x="5767070" y="3888816"/>
            <a:ext cx="796282" cy="740664"/>
          </a:xfrm>
          <a:prstGeom prst="rect">
            <a:avLst/>
          </a:prstGeom>
          <a:noFill/>
          <a:ln w="190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9BC26F0-E433-4C73-87E5-D34A842FC657}"/>
              </a:ext>
            </a:extLst>
          </p:cNvPr>
          <p:cNvSpPr txBox="1"/>
          <p:nvPr/>
        </p:nvSpPr>
        <p:spPr>
          <a:xfrm>
            <a:off x="3176314" y="5522106"/>
            <a:ext cx="4644004" cy="523220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같은 위치에 </a:t>
            </a:r>
            <a:r>
              <a:rPr lang="en-US" altLang="ko-KR" sz="1400" dirty="0"/>
              <a:t>SRC</a:t>
            </a:r>
            <a:r>
              <a:rPr lang="ko-KR" altLang="en-US" sz="1400" dirty="0"/>
              <a:t> </a:t>
            </a:r>
            <a:r>
              <a:rPr lang="en-US" altLang="ko-KR" sz="1400" dirty="0"/>
              <a:t>/</a:t>
            </a:r>
            <a:r>
              <a:rPr lang="ko-KR" altLang="en-US" sz="1400" dirty="0"/>
              <a:t> </a:t>
            </a:r>
            <a:r>
              <a:rPr lang="en-US" altLang="ko-KR" sz="1400" dirty="0"/>
              <a:t>EXP</a:t>
            </a:r>
            <a:r>
              <a:rPr lang="ko-KR" altLang="en-US" sz="1400" dirty="0"/>
              <a:t> 모두 조립하세요</a:t>
            </a:r>
            <a:r>
              <a:rPr lang="en-US" altLang="ko-KR" sz="1400" dirty="0"/>
              <a:t>.</a:t>
            </a:r>
          </a:p>
          <a:p>
            <a:pPr algn="ctr"/>
            <a:r>
              <a:rPr lang="en-US" altLang="ko-KR" sz="1400" dirty="0"/>
              <a:t>(Assemble the 3 way valve </a:t>
            </a:r>
            <a:r>
              <a:rPr lang="en-US" altLang="ko-KR" sz="1400" dirty="0" err="1"/>
              <a:t>assy</a:t>
            </a:r>
            <a:r>
              <a:rPr lang="en-US" altLang="ko-KR" sz="1400" dirty="0"/>
              <a:t> at the same point, SRC / EXP)</a:t>
            </a:r>
            <a:r>
              <a:rPr lang="ko-KR" altLang="en-US" sz="1400" dirty="0"/>
              <a:t> </a:t>
            </a:r>
            <a:endParaRPr lang="en-US" altLang="ko-KR" sz="14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E745CA6-0D99-4F0A-84C4-5A5193B3A43E}"/>
              </a:ext>
            </a:extLst>
          </p:cNvPr>
          <p:cNvSpPr txBox="1"/>
          <p:nvPr/>
        </p:nvSpPr>
        <p:spPr>
          <a:xfrm>
            <a:off x="1891504" y="2542389"/>
            <a:ext cx="1303978" cy="830997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218181411</a:t>
            </a:r>
          </a:p>
          <a:p>
            <a:pPr algn="ctr"/>
            <a:r>
              <a:rPr lang="en-US" altLang="ko-KR" sz="1600" dirty="0"/>
              <a:t>218981310</a:t>
            </a:r>
          </a:p>
          <a:p>
            <a:pPr algn="ctr"/>
            <a:r>
              <a:rPr lang="en-US" altLang="ko-KR" sz="1600" dirty="0"/>
              <a:t>218983510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9F122CA-24FC-4F73-87DB-9CA7E612F35F}"/>
              </a:ext>
            </a:extLst>
          </p:cNvPr>
          <p:cNvSpPr/>
          <p:nvPr/>
        </p:nvSpPr>
        <p:spPr>
          <a:xfrm rot="18911495">
            <a:off x="4771165" y="2829586"/>
            <a:ext cx="409979" cy="233842"/>
          </a:xfrm>
          <a:prstGeom prst="rect">
            <a:avLst/>
          </a:prstGeom>
          <a:noFill/>
          <a:ln w="190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1E03E61-FA65-4472-B7E3-92A0BF15F596}"/>
              </a:ext>
            </a:extLst>
          </p:cNvPr>
          <p:cNvCxnSpPr>
            <a:cxnSpLocks/>
            <a:stCxn id="23" idx="1"/>
            <a:endCxn id="22" idx="3"/>
          </p:cNvCxnSpPr>
          <p:nvPr/>
        </p:nvCxnSpPr>
        <p:spPr>
          <a:xfrm flipH="1" flipV="1">
            <a:off x="3195482" y="2957888"/>
            <a:ext cx="1635239" cy="133083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098489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표 16">
            <a:extLst>
              <a:ext uri="{FF2B5EF4-FFF2-40B4-BE49-F238E27FC236}">
                <a16:creationId xmlns:a16="http://schemas.microsoft.com/office/drawing/2014/main" id="{64AD76A6-BF97-4CAB-87A5-7B494C8277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4070419"/>
              </p:ext>
            </p:extLst>
          </p:nvPr>
        </p:nvGraphicFramePr>
        <p:xfrm>
          <a:off x="119518" y="147446"/>
          <a:ext cx="9713274" cy="63405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7171">
                  <a:extLst>
                    <a:ext uri="{9D8B030D-6E8A-4147-A177-3AD203B41FA5}">
                      <a16:colId xmlns:a16="http://schemas.microsoft.com/office/drawing/2014/main" val="3253739569"/>
                    </a:ext>
                  </a:extLst>
                </a:gridCol>
                <a:gridCol w="176589">
                  <a:extLst>
                    <a:ext uri="{9D8B030D-6E8A-4147-A177-3AD203B41FA5}">
                      <a16:colId xmlns:a16="http://schemas.microsoft.com/office/drawing/2014/main" val="825821396"/>
                    </a:ext>
                  </a:extLst>
                </a:gridCol>
                <a:gridCol w="120583">
                  <a:extLst>
                    <a:ext uri="{9D8B030D-6E8A-4147-A177-3AD203B41FA5}">
                      <a16:colId xmlns:a16="http://schemas.microsoft.com/office/drawing/2014/main" val="3171329016"/>
                    </a:ext>
                  </a:extLst>
                </a:gridCol>
                <a:gridCol w="336604">
                  <a:extLst>
                    <a:ext uri="{9D8B030D-6E8A-4147-A177-3AD203B41FA5}">
                      <a16:colId xmlns:a16="http://schemas.microsoft.com/office/drawing/2014/main" val="3172448492"/>
                    </a:ext>
                  </a:extLst>
                </a:gridCol>
                <a:gridCol w="473228">
                  <a:extLst>
                    <a:ext uri="{9D8B030D-6E8A-4147-A177-3AD203B41FA5}">
                      <a16:colId xmlns:a16="http://schemas.microsoft.com/office/drawing/2014/main" val="3116983912"/>
                    </a:ext>
                  </a:extLst>
                </a:gridCol>
                <a:gridCol w="175786">
                  <a:extLst>
                    <a:ext uri="{9D8B030D-6E8A-4147-A177-3AD203B41FA5}">
                      <a16:colId xmlns:a16="http://schemas.microsoft.com/office/drawing/2014/main" val="2867862272"/>
                    </a:ext>
                  </a:extLst>
                </a:gridCol>
                <a:gridCol w="102814">
                  <a:extLst>
                    <a:ext uri="{9D8B030D-6E8A-4147-A177-3AD203B41FA5}">
                      <a16:colId xmlns:a16="http://schemas.microsoft.com/office/drawing/2014/main" val="1953060234"/>
                    </a:ext>
                  </a:extLst>
                </a:gridCol>
                <a:gridCol w="737673">
                  <a:extLst>
                    <a:ext uri="{9D8B030D-6E8A-4147-A177-3AD203B41FA5}">
                      <a16:colId xmlns:a16="http://schemas.microsoft.com/office/drawing/2014/main" val="398629596"/>
                    </a:ext>
                  </a:extLst>
                </a:gridCol>
                <a:gridCol w="140459">
                  <a:extLst>
                    <a:ext uri="{9D8B030D-6E8A-4147-A177-3AD203B41FA5}">
                      <a16:colId xmlns:a16="http://schemas.microsoft.com/office/drawing/2014/main" val="404855326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091127642"/>
                    </a:ext>
                  </a:extLst>
                </a:gridCol>
                <a:gridCol w="485379">
                  <a:extLst>
                    <a:ext uri="{9D8B030D-6E8A-4147-A177-3AD203B41FA5}">
                      <a16:colId xmlns:a16="http://schemas.microsoft.com/office/drawing/2014/main" val="1479794387"/>
                    </a:ext>
                  </a:extLst>
                </a:gridCol>
                <a:gridCol w="331842">
                  <a:extLst>
                    <a:ext uri="{9D8B030D-6E8A-4147-A177-3AD203B41FA5}">
                      <a16:colId xmlns:a16="http://schemas.microsoft.com/office/drawing/2014/main" val="3215269691"/>
                    </a:ext>
                  </a:extLst>
                </a:gridCol>
                <a:gridCol w="817221">
                  <a:extLst>
                    <a:ext uri="{9D8B030D-6E8A-4147-A177-3AD203B41FA5}">
                      <a16:colId xmlns:a16="http://schemas.microsoft.com/office/drawing/2014/main" val="4242642920"/>
                    </a:ext>
                  </a:extLst>
                </a:gridCol>
                <a:gridCol w="430899">
                  <a:extLst>
                    <a:ext uri="{9D8B030D-6E8A-4147-A177-3AD203B41FA5}">
                      <a16:colId xmlns:a16="http://schemas.microsoft.com/office/drawing/2014/main" val="1436993564"/>
                    </a:ext>
                  </a:extLst>
                </a:gridCol>
                <a:gridCol w="594342">
                  <a:extLst>
                    <a:ext uri="{9D8B030D-6E8A-4147-A177-3AD203B41FA5}">
                      <a16:colId xmlns:a16="http://schemas.microsoft.com/office/drawing/2014/main" val="3220654505"/>
                    </a:ext>
                  </a:extLst>
                </a:gridCol>
                <a:gridCol w="985618">
                  <a:extLst>
                    <a:ext uri="{9D8B030D-6E8A-4147-A177-3AD203B41FA5}">
                      <a16:colId xmlns:a16="http://schemas.microsoft.com/office/drawing/2014/main" val="3053073729"/>
                    </a:ext>
                  </a:extLst>
                </a:gridCol>
                <a:gridCol w="102814">
                  <a:extLst>
                    <a:ext uri="{9D8B030D-6E8A-4147-A177-3AD203B41FA5}">
                      <a16:colId xmlns:a16="http://schemas.microsoft.com/office/drawing/2014/main" val="3496862969"/>
                    </a:ext>
                  </a:extLst>
                </a:gridCol>
                <a:gridCol w="1040099">
                  <a:extLst>
                    <a:ext uri="{9D8B030D-6E8A-4147-A177-3AD203B41FA5}">
                      <a16:colId xmlns:a16="http://schemas.microsoft.com/office/drawing/2014/main" val="3448398408"/>
                    </a:ext>
                  </a:extLst>
                </a:gridCol>
                <a:gridCol w="465609">
                  <a:extLst>
                    <a:ext uri="{9D8B030D-6E8A-4147-A177-3AD203B41FA5}">
                      <a16:colId xmlns:a16="http://schemas.microsoft.com/office/drawing/2014/main" val="4087358375"/>
                    </a:ext>
                  </a:extLst>
                </a:gridCol>
                <a:gridCol w="102814">
                  <a:extLst>
                    <a:ext uri="{9D8B030D-6E8A-4147-A177-3AD203B41FA5}">
                      <a16:colId xmlns:a16="http://schemas.microsoft.com/office/drawing/2014/main" val="21403367"/>
                    </a:ext>
                  </a:extLst>
                </a:gridCol>
                <a:gridCol w="1149062">
                  <a:extLst>
                    <a:ext uri="{9D8B030D-6E8A-4147-A177-3AD203B41FA5}">
                      <a16:colId xmlns:a16="http://schemas.microsoft.com/office/drawing/2014/main" val="220410917"/>
                    </a:ext>
                  </a:extLst>
                </a:gridCol>
                <a:gridCol w="438388">
                  <a:extLst>
                    <a:ext uri="{9D8B030D-6E8A-4147-A177-3AD203B41FA5}">
                      <a16:colId xmlns:a16="http://schemas.microsoft.com/office/drawing/2014/main" val="2706650489"/>
                    </a:ext>
                  </a:extLst>
                </a:gridCol>
              </a:tblGrid>
              <a:tr h="185010">
                <a:tc gridSpan="8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9144" marB="18288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c</a:t>
                      </a:r>
                      <a:endParaRPr lang="ko-KR" altLang="en-US" sz="1000"/>
                    </a:p>
                  </a:txBody>
                  <a:tcPr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SOP NO.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9144" marB="182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T="0" marB="0"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9144" marB="182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Title: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9144" marB="182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G3_EUV END USER PUMP MODULE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295" marR="74295" marT="9144" marB="182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4830037"/>
                  </a:ext>
                </a:extLst>
              </a:tr>
              <a:tr h="171795"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</a:t>
                      </a:r>
                    </a:p>
                  </a:txBody>
                  <a:tcPr marL="74295" marR="74295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FF66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</a:t>
                      </a:r>
                    </a:p>
                  </a:txBody>
                  <a:tcPr marL="74295" marR="74295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en-US" altLang="ko-KR" sz="14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295" marR="74295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19"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solidFill>
                            <a:schemeClr val="tx1"/>
                          </a:solidFill>
                        </a:rPr>
                        <a:t>OP0480</a:t>
                      </a:r>
                      <a:endParaRPr lang="ko-KR" alt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2454436"/>
                  </a:ext>
                </a:extLst>
              </a:tr>
              <a:tr h="132151">
                <a:tc gridSpan="3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Ref.</a:t>
                      </a:r>
                    </a:p>
                  </a:txBody>
                  <a:tcPr marL="74295" marR="74295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en-US" altLang="ko-KR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Man.Item No.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Ser.Item No.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Qty</a:t>
                      </a: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Qty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Ref.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Man.Item No.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Ser.Item No.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</a:t>
                      </a: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Qty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3922277"/>
                  </a:ext>
                </a:extLst>
              </a:tr>
              <a:tr h="132151"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kern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9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ISO250 TRAPPED O-RING VITON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rgbClr val="FF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56520841"/>
                  </a:ext>
                </a:extLst>
              </a:tr>
              <a:tr h="132151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ISO250 TRAPPED O-RING VITON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8856439"/>
                  </a:ext>
                </a:extLst>
              </a:tr>
              <a:tr h="132151"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ISO250 TRAPPED O-RING VITON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3966801"/>
                  </a:ext>
                </a:extLst>
              </a:tr>
              <a:tr h="132151"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0938414"/>
                  </a:ext>
                </a:extLst>
              </a:tr>
              <a:tr h="132151">
                <a:tc gridSpan="5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FF6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7911635"/>
                  </a:ext>
                </a:extLst>
              </a:tr>
              <a:tr h="4584145">
                <a:tc gridSpan="7"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Instruction:</a:t>
                      </a:r>
                    </a:p>
                    <a:p>
                      <a:pPr latinLnBrk="1"/>
                      <a:endParaRPr lang="en-US" altLang="ko-KR" sz="10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  <a:p>
                      <a:pPr latinLnBrk="1"/>
                      <a:endParaRPr lang="en-US" altLang="ko-KR" sz="10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  <a:p>
                      <a:pPr marL="228600" indent="-228600">
                        <a:buFont typeface="+mj-lt"/>
                        <a:buAutoNum type="arabicPeriod"/>
                      </a:pP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그림과 같이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SRC1 ~ FAC Module 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세 번째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N2 Back line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에 조립하세요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.</a:t>
                      </a:r>
                      <a:b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</a:br>
                      <a:r>
                        <a:rPr lang="en-GB" altLang="ko-KR" sz="1000" dirty="0">
                          <a:solidFill>
                            <a:srgbClr val="0070C0"/>
                          </a:solidFill>
                          <a:effectLst/>
                          <a:latin typeface="Calibri (본문)"/>
                          <a:ea typeface="바탕" panose="02030600000101010101" pitchFamily="18" charset="-127"/>
                        </a:rPr>
                        <a:t>(Assemble the N2 line on the </a:t>
                      </a:r>
                      <a:r>
                        <a:rPr lang="en-US" altLang="ko-KR" sz="1000" dirty="0">
                          <a:solidFill>
                            <a:srgbClr val="0070C0"/>
                          </a:solidFill>
                          <a:effectLst/>
                          <a:latin typeface="Calibri (본문)"/>
                          <a:ea typeface="바탕" panose="02030600000101010101" pitchFamily="18" charset="-127"/>
                        </a:rPr>
                        <a:t>third</a:t>
                      </a:r>
                      <a:r>
                        <a:rPr lang="en-GB" altLang="ko-KR" sz="1000" dirty="0">
                          <a:solidFill>
                            <a:srgbClr val="0070C0"/>
                          </a:solidFill>
                          <a:effectLst/>
                          <a:latin typeface="Calibri (본문)"/>
                          <a:ea typeface="바탕" panose="02030600000101010101" pitchFamily="18" charset="-127"/>
                        </a:rPr>
                        <a:t> line of N2 back line of SRC1 ~ FAC module.) 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endParaRPr lang="ko-KR" altLang="ko-KR" sz="1050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74295" marR="74295" marT="37148" marB="37148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15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6913290"/>
                  </a:ext>
                </a:extLst>
              </a:tr>
              <a:tr h="326886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Page</a:t>
                      </a:r>
                    </a:p>
                  </a:txBody>
                  <a:tcPr marL="74295" marR="74295" marT="37148" marB="37148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480</a:t>
                      </a: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b="1" dirty="0"/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Issue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01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Approved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999999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SOP TEMPLATE – SINGLE LANDSCAPE v5.doc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1874398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D68178E1-7F4F-4C18-9298-7983863B4D6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293" y="174391"/>
            <a:ext cx="824386" cy="175090"/>
          </a:xfrm>
          <a:prstGeom prst="rect">
            <a:avLst/>
          </a:prstGeom>
        </p:spPr>
      </p:pic>
      <p:sp>
        <p:nvSpPr>
          <p:cNvPr id="55" name="직사각형 54">
            <a:extLst>
              <a:ext uri="{FF2B5EF4-FFF2-40B4-BE49-F238E27FC236}">
                <a16:creationId xmlns:a16="http://schemas.microsoft.com/office/drawing/2014/main" id="{210971BB-FF72-4222-97B3-31E8A3AFBC12}"/>
              </a:ext>
            </a:extLst>
          </p:cNvPr>
          <p:cNvSpPr/>
          <p:nvPr/>
        </p:nvSpPr>
        <p:spPr>
          <a:xfrm>
            <a:off x="231072" y="6519446"/>
            <a:ext cx="944385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tabLst>
                <a:tab pos="2057400" algn="ctr"/>
                <a:tab pos="4114800" algn="r"/>
                <a:tab pos="2057400" algn="ctr"/>
                <a:tab pos="4414838" algn="r"/>
              </a:tabLst>
            </a:pPr>
            <a:r>
              <a:rPr lang="en-GB" altLang="ko-KR" sz="7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맑은 고딕" panose="020B0503020000020004" pitchFamily="50" charset="-127"/>
              </a:rPr>
              <a:t>Copyright © Edwards Group plc 2020</a:t>
            </a:r>
            <a:endParaRPr lang="ko-KR" altLang="ko-KR" sz="700" dirty="0">
              <a:latin typeface="Times New Roman" panose="02020603050405020304" pitchFamily="18" charset="0"/>
              <a:ea typeface="맑은 고딕" panose="020B0503020000020004" pitchFamily="50" charset="-127"/>
            </a:endParaRPr>
          </a:p>
          <a:p>
            <a:pPr algn="ctr">
              <a:tabLst>
                <a:tab pos="2057400" algn="ctr"/>
                <a:tab pos="4114800" algn="r"/>
                <a:tab pos="2057400" algn="ctr"/>
                <a:tab pos="4414838" algn="r"/>
              </a:tabLst>
            </a:pPr>
            <a:r>
              <a:rPr lang="en-GB" altLang="ko-KR" sz="7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맑은 고딕" panose="020B0503020000020004" pitchFamily="50" charset="-127"/>
              </a:rPr>
              <a:t>Company Confidential Document.  This document can only be shared with 3</a:t>
            </a:r>
            <a:r>
              <a:rPr lang="en-GB" altLang="ko-KR" sz="700" baseline="300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맑은 고딕" panose="020B0503020000020004" pitchFamily="50" charset="-127"/>
              </a:rPr>
              <a:t>rd</a:t>
            </a:r>
            <a:r>
              <a:rPr lang="en-GB" altLang="ko-KR" sz="7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맑은 고딕" panose="020B0503020000020004" pitchFamily="50" charset="-127"/>
              </a:rPr>
              <a:t> parties with the written permission of the legal department or if an NDA is in place.  If printed this document should be shredded when disposed of.</a:t>
            </a:r>
            <a:endParaRPr lang="ko-KR" altLang="ko-KR" sz="700" dirty="0">
              <a:latin typeface="Times New Roman" panose="02020603050405020304" pitchFamily="18" charset="0"/>
              <a:ea typeface="맑은 고딕" panose="020B0503020000020004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1539598-2262-4DA5-98DD-FA77A401BDE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1367" y="1837677"/>
            <a:ext cx="4256797" cy="4045624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5D660E1A-C9D9-4C95-B10C-FACD28C1E519}"/>
              </a:ext>
            </a:extLst>
          </p:cNvPr>
          <p:cNvSpPr/>
          <p:nvPr/>
        </p:nvSpPr>
        <p:spPr>
          <a:xfrm>
            <a:off x="6495039" y="3317717"/>
            <a:ext cx="796282" cy="740664"/>
          </a:xfrm>
          <a:prstGeom prst="rect">
            <a:avLst/>
          </a:prstGeom>
          <a:noFill/>
          <a:ln w="190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88443F0-B2A1-414C-9097-33434D455297}"/>
              </a:ext>
            </a:extLst>
          </p:cNvPr>
          <p:cNvSpPr/>
          <p:nvPr/>
        </p:nvSpPr>
        <p:spPr>
          <a:xfrm>
            <a:off x="4683483" y="4946738"/>
            <a:ext cx="796282" cy="740664"/>
          </a:xfrm>
          <a:prstGeom prst="rect">
            <a:avLst/>
          </a:prstGeom>
          <a:noFill/>
          <a:ln w="190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Picture 451">
            <a:extLst>
              <a:ext uri="{FF2B5EF4-FFF2-40B4-BE49-F238E27FC236}">
                <a16:creationId xmlns:a16="http://schemas.microsoft.com/office/drawing/2014/main" id="{C76B600A-B0BB-4AFC-ABAD-00F79890C61C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6768" y="3476557"/>
            <a:ext cx="442791" cy="422983"/>
          </a:xfrm>
          <a:prstGeom prst="rect">
            <a:avLst/>
          </a:prstGeom>
        </p:spPr>
      </p:pic>
      <p:pic>
        <p:nvPicPr>
          <p:cNvPr id="25" name="Picture 451">
            <a:extLst>
              <a:ext uri="{FF2B5EF4-FFF2-40B4-BE49-F238E27FC236}">
                <a16:creationId xmlns:a16="http://schemas.microsoft.com/office/drawing/2014/main" id="{B150D02E-8D3C-41BF-AD10-C58B524C8E1E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7899" y="5105578"/>
            <a:ext cx="442791" cy="422983"/>
          </a:xfrm>
          <a:prstGeom prst="rect">
            <a:avLst/>
          </a:prstGeom>
        </p:spPr>
      </p:pic>
      <p:pic>
        <p:nvPicPr>
          <p:cNvPr id="26" name="Picture 309">
            <a:extLst>
              <a:ext uri="{FF2B5EF4-FFF2-40B4-BE49-F238E27FC236}">
                <a16:creationId xmlns:a16="http://schemas.microsoft.com/office/drawing/2014/main" id="{F4E9597E-71D8-444A-80D2-B80F571358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5725" y="1668078"/>
            <a:ext cx="394698" cy="311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9667426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68178E1-7F4F-4C18-9298-7983863B4D6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86" y="214113"/>
            <a:ext cx="824386" cy="17509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50FD899-E675-4BB7-8277-418BFB5CE9F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496" y="1358083"/>
            <a:ext cx="6519007" cy="311355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2C57236-BB92-4CBA-90C4-0E84DAFDB3B9}"/>
              </a:ext>
            </a:extLst>
          </p:cNvPr>
          <p:cNvSpPr txBox="1"/>
          <p:nvPr/>
        </p:nvSpPr>
        <p:spPr>
          <a:xfrm>
            <a:off x="1762623" y="2008762"/>
            <a:ext cx="1189296" cy="307777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rgbClr val="00B050"/>
                </a:solidFill>
              </a:rPr>
              <a:t>&lt;SRC&gt;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A7C0801-AA77-4F05-85EA-187AF95798E4}"/>
              </a:ext>
            </a:extLst>
          </p:cNvPr>
          <p:cNvSpPr txBox="1"/>
          <p:nvPr/>
        </p:nvSpPr>
        <p:spPr>
          <a:xfrm>
            <a:off x="6231801" y="1111064"/>
            <a:ext cx="1189296" cy="307777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rgbClr val="00B050"/>
                </a:solidFill>
              </a:rPr>
              <a:t>&lt;EXP&gt;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6A5C28D-2919-4AB6-AFEA-E726D209556D}"/>
              </a:ext>
            </a:extLst>
          </p:cNvPr>
          <p:cNvSpPr txBox="1"/>
          <p:nvPr/>
        </p:nvSpPr>
        <p:spPr>
          <a:xfrm>
            <a:off x="1728236" y="5085430"/>
            <a:ext cx="1303978" cy="338554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IE0113276</a:t>
            </a:r>
            <a:endParaRPr lang="ko-KR" altLang="en-US" sz="1600" dirty="0"/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F42A8141-0342-4CA0-B0D0-FCFC22B10354}"/>
              </a:ext>
            </a:extLst>
          </p:cNvPr>
          <p:cNvCxnSpPr>
            <a:cxnSpLocks/>
            <a:endCxn id="27" idx="0"/>
          </p:cNvCxnSpPr>
          <p:nvPr/>
        </p:nvCxnSpPr>
        <p:spPr>
          <a:xfrm flipH="1">
            <a:off x="2380225" y="3852463"/>
            <a:ext cx="227006" cy="1232967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8CC5BA69-D589-463E-9E46-B1EE34836597}"/>
              </a:ext>
            </a:extLst>
          </p:cNvPr>
          <p:cNvCxnSpPr>
            <a:cxnSpLocks/>
            <a:endCxn id="33" idx="0"/>
          </p:cNvCxnSpPr>
          <p:nvPr/>
        </p:nvCxnSpPr>
        <p:spPr>
          <a:xfrm>
            <a:off x="3326810" y="3736877"/>
            <a:ext cx="484905" cy="1354658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69C8DB0-9E06-4B4D-B355-F4B62567F306}"/>
              </a:ext>
            </a:extLst>
          </p:cNvPr>
          <p:cNvSpPr txBox="1"/>
          <p:nvPr/>
        </p:nvSpPr>
        <p:spPr>
          <a:xfrm>
            <a:off x="3159726" y="5091535"/>
            <a:ext cx="1303978" cy="338554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IE0123209</a:t>
            </a:r>
            <a:endParaRPr lang="ko-KR" altLang="en-US" sz="16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35354B7-BB42-4948-BCB9-77A5A1AE49D0}"/>
              </a:ext>
            </a:extLst>
          </p:cNvPr>
          <p:cNvSpPr txBox="1"/>
          <p:nvPr/>
        </p:nvSpPr>
        <p:spPr>
          <a:xfrm>
            <a:off x="4615409" y="5100605"/>
            <a:ext cx="1303978" cy="338554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IE0113276</a:t>
            </a:r>
            <a:endParaRPr lang="ko-KR" altLang="en-US" sz="1600" dirty="0"/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B9A64753-FE75-4A13-9772-9A140142FDC4}"/>
              </a:ext>
            </a:extLst>
          </p:cNvPr>
          <p:cNvCxnSpPr>
            <a:cxnSpLocks/>
            <a:endCxn id="35" idx="0"/>
          </p:cNvCxnSpPr>
          <p:nvPr/>
        </p:nvCxnSpPr>
        <p:spPr>
          <a:xfrm>
            <a:off x="3897976" y="3736877"/>
            <a:ext cx="1369422" cy="1363728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37CE34D2-08BF-4B38-A8FD-7DBB4EA24541}"/>
              </a:ext>
            </a:extLst>
          </p:cNvPr>
          <p:cNvSpPr txBox="1"/>
          <p:nvPr/>
        </p:nvSpPr>
        <p:spPr>
          <a:xfrm>
            <a:off x="4927823" y="4164864"/>
            <a:ext cx="1303978" cy="338554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IE0123029</a:t>
            </a:r>
            <a:endParaRPr lang="ko-KR" altLang="en-US" sz="1600" dirty="0"/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E29659F3-24EE-496A-8F71-A49451B3BF19}"/>
              </a:ext>
            </a:extLst>
          </p:cNvPr>
          <p:cNvCxnSpPr>
            <a:cxnSpLocks/>
            <a:endCxn id="38" idx="0"/>
          </p:cNvCxnSpPr>
          <p:nvPr/>
        </p:nvCxnSpPr>
        <p:spPr>
          <a:xfrm>
            <a:off x="4431741" y="3554621"/>
            <a:ext cx="1148071" cy="610243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6BE3A36A-E531-4088-B570-36D82441089D}"/>
              </a:ext>
            </a:extLst>
          </p:cNvPr>
          <p:cNvSpPr txBox="1"/>
          <p:nvPr/>
        </p:nvSpPr>
        <p:spPr>
          <a:xfrm>
            <a:off x="8126705" y="4592361"/>
            <a:ext cx="1303978" cy="338554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IE0113276</a:t>
            </a:r>
            <a:endParaRPr lang="ko-KR" altLang="en-US" sz="1600" dirty="0"/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C329FD2B-24F1-47E0-A4F5-7F69A73F824D}"/>
              </a:ext>
            </a:extLst>
          </p:cNvPr>
          <p:cNvCxnSpPr>
            <a:cxnSpLocks/>
            <a:endCxn id="41" idx="0"/>
          </p:cNvCxnSpPr>
          <p:nvPr/>
        </p:nvCxnSpPr>
        <p:spPr>
          <a:xfrm>
            <a:off x="7922274" y="2707689"/>
            <a:ext cx="856420" cy="1884672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56BA0A4A-F289-40C6-987D-52426EEFD692}"/>
              </a:ext>
            </a:extLst>
          </p:cNvPr>
          <p:cNvSpPr txBox="1"/>
          <p:nvPr/>
        </p:nvSpPr>
        <p:spPr>
          <a:xfrm>
            <a:off x="6499031" y="5100605"/>
            <a:ext cx="1303978" cy="338554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IE0123029</a:t>
            </a:r>
            <a:endParaRPr lang="ko-KR" altLang="en-US" sz="1600" dirty="0"/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18357452-77D3-4996-915D-516645FEBA73}"/>
              </a:ext>
            </a:extLst>
          </p:cNvPr>
          <p:cNvCxnSpPr>
            <a:cxnSpLocks/>
            <a:endCxn id="43" idx="0"/>
          </p:cNvCxnSpPr>
          <p:nvPr/>
        </p:nvCxnSpPr>
        <p:spPr>
          <a:xfrm>
            <a:off x="6806166" y="2867487"/>
            <a:ext cx="344854" cy="2233118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A086BCD-A6FB-4122-80F4-FF38E585038A}"/>
              </a:ext>
            </a:extLst>
          </p:cNvPr>
          <p:cNvSpPr/>
          <p:nvPr/>
        </p:nvSpPr>
        <p:spPr>
          <a:xfrm>
            <a:off x="231072" y="6519446"/>
            <a:ext cx="944385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tabLst>
                <a:tab pos="2057400" algn="ctr"/>
                <a:tab pos="4114800" algn="r"/>
                <a:tab pos="2057400" algn="ctr"/>
                <a:tab pos="4414838" algn="r"/>
              </a:tabLst>
            </a:pPr>
            <a:r>
              <a:rPr lang="en-GB" altLang="ko-KR" sz="7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맑은 고딕" panose="020B0503020000020004" pitchFamily="50" charset="-127"/>
              </a:rPr>
              <a:t>Copyright © Edwards Group plc 2020</a:t>
            </a:r>
            <a:endParaRPr lang="ko-KR" altLang="ko-KR" sz="700" dirty="0">
              <a:latin typeface="Times New Roman" panose="02020603050405020304" pitchFamily="18" charset="0"/>
              <a:ea typeface="맑은 고딕" panose="020B0503020000020004" pitchFamily="50" charset="-127"/>
            </a:endParaRPr>
          </a:p>
          <a:p>
            <a:pPr algn="ctr">
              <a:tabLst>
                <a:tab pos="2057400" algn="ctr"/>
                <a:tab pos="4114800" algn="r"/>
                <a:tab pos="2057400" algn="ctr"/>
                <a:tab pos="4414838" algn="r"/>
              </a:tabLst>
            </a:pPr>
            <a:r>
              <a:rPr lang="en-GB" altLang="ko-KR" sz="7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맑은 고딕" panose="020B0503020000020004" pitchFamily="50" charset="-127"/>
              </a:rPr>
              <a:t>Company Confidential Document.  This document can only be shared with 3</a:t>
            </a:r>
            <a:r>
              <a:rPr lang="en-GB" altLang="ko-KR" sz="700" baseline="300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맑은 고딕" panose="020B0503020000020004" pitchFamily="50" charset="-127"/>
              </a:rPr>
              <a:t>rd</a:t>
            </a:r>
            <a:r>
              <a:rPr lang="en-GB" altLang="ko-KR" sz="7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맑은 고딕" panose="020B0503020000020004" pitchFamily="50" charset="-127"/>
              </a:rPr>
              <a:t> parties with the written permission of the legal department or if an NDA is in place.  If printed this document should be shredded when disposed of.</a:t>
            </a:r>
            <a:endParaRPr lang="ko-KR" altLang="ko-KR" sz="700" dirty="0">
              <a:latin typeface="Times New Roman" panose="02020603050405020304" pitchFamily="18" charset="0"/>
              <a:ea typeface="맑은 고딕" panose="020B0503020000020004" pitchFamily="50" charset="-127"/>
            </a:endParaRPr>
          </a:p>
        </p:txBody>
      </p:sp>
      <p:graphicFrame>
        <p:nvGraphicFramePr>
          <p:cNvPr id="20" name="표 4">
            <a:extLst>
              <a:ext uri="{FF2B5EF4-FFF2-40B4-BE49-F238E27FC236}">
                <a16:creationId xmlns:a16="http://schemas.microsoft.com/office/drawing/2014/main" id="{E2E3370E-9D70-4C5F-BD48-18727E5BE9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4350035"/>
              </p:ext>
            </p:extLst>
          </p:nvPr>
        </p:nvGraphicFramePr>
        <p:xfrm>
          <a:off x="99573" y="164224"/>
          <a:ext cx="9706851" cy="63397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2481">
                  <a:extLst>
                    <a:ext uri="{9D8B030D-6E8A-4147-A177-3AD203B41FA5}">
                      <a16:colId xmlns:a16="http://schemas.microsoft.com/office/drawing/2014/main" val="2322716533"/>
                    </a:ext>
                  </a:extLst>
                </a:gridCol>
                <a:gridCol w="543499">
                  <a:extLst>
                    <a:ext uri="{9D8B030D-6E8A-4147-A177-3AD203B41FA5}">
                      <a16:colId xmlns:a16="http://schemas.microsoft.com/office/drawing/2014/main" val="3039377948"/>
                    </a:ext>
                  </a:extLst>
                </a:gridCol>
                <a:gridCol w="636313">
                  <a:extLst>
                    <a:ext uri="{9D8B030D-6E8A-4147-A177-3AD203B41FA5}">
                      <a16:colId xmlns:a16="http://schemas.microsoft.com/office/drawing/2014/main" val="1029661390"/>
                    </a:ext>
                  </a:extLst>
                </a:gridCol>
                <a:gridCol w="363183">
                  <a:extLst>
                    <a:ext uri="{9D8B030D-6E8A-4147-A177-3AD203B41FA5}">
                      <a16:colId xmlns:a16="http://schemas.microsoft.com/office/drawing/2014/main" val="1898944381"/>
                    </a:ext>
                  </a:extLst>
                </a:gridCol>
                <a:gridCol w="216908">
                  <a:extLst>
                    <a:ext uri="{9D8B030D-6E8A-4147-A177-3AD203B41FA5}">
                      <a16:colId xmlns:a16="http://schemas.microsoft.com/office/drawing/2014/main" val="2044538219"/>
                    </a:ext>
                  </a:extLst>
                </a:gridCol>
                <a:gridCol w="898828">
                  <a:extLst>
                    <a:ext uri="{9D8B030D-6E8A-4147-A177-3AD203B41FA5}">
                      <a16:colId xmlns:a16="http://schemas.microsoft.com/office/drawing/2014/main" val="2731467261"/>
                    </a:ext>
                  </a:extLst>
                </a:gridCol>
                <a:gridCol w="1241571">
                  <a:extLst>
                    <a:ext uri="{9D8B030D-6E8A-4147-A177-3AD203B41FA5}">
                      <a16:colId xmlns:a16="http://schemas.microsoft.com/office/drawing/2014/main" val="1877662873"/>
                    </a:ext>
                  </a:extLst>
                </a:gridCol>
                <a:gridCol w="759231">
                  <a:extLst>
                    <a:ext uri="{9D8B030D-6E8A-4147-A177-3AD203B41FA5}">
                      <a16:colId xmlns:a16="http://schemas.microsoft.com/office/drawing/2014/main" val="4088344927"/>
                    </a:ext>
                  </a:extLst>
                </a:gridCol>
                <a:gridCol w="1975582">
                  <a:extLst>
                    <a:ext uri="{9D8B030D-6E8A-4147-A177-3AD203B41FA5}">
                      <a16:colId xmlns:a16="http://schemas.microsoft.com/office/drawing/2014/main" val="1048967625"/>
                    </a:ext>
                  </a:extLst>
                </a:gridCol>
                <a:gridCol w="2159255">
                  <a:extLst>
                    <a:ext uri="{9D8B030D-6E8A-4147-A177-3AD203B41FA5}">
                      <a16:colId xmlns:a16="http://schemas.microsoft.com/office/drawing/2014/main" val="26702399"/>
                    </a:ext>
                  </a:extLst>
                </a:gridCol>
              </a:tblGrid>
              <a:tr h="256032">
                <a:tc gridSpan="4"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18288" marB="18288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SOP No.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18288" marB="18288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18288" marB="18288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Title: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18288" marB="18288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G3_EUV END USER PUMP MODULE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18288" marB="18288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T="18288" marB="18288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3853770"/>
                  </a:ext>
                </a:extLst>
              </a:tr>
              <a:tr h="5727096">
                <a:tc gridSpan="10"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18288" marB="18288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marT="18288" marB="18288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T="18288" marB="18288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18288" marB="18288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marT="18288" marB="18288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18288" marB="18288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0823150"/>
                  </a:ext>
                </a:extLst>
              </a:tr>
              <a:tr h="3566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Page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18288" marB="18288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R30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18288" marB="18288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Issue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18288" marB="18288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01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18288" marB="18288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marT="18288" marB="18288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Approved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18288" marB="18288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18288" marB="18288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marT="18288" marB="18288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altLang="ko-KR" sz="800" dirty="0">
                          <a:solidFill>
                            <a:srgbClr val="999999"/>
                          </a:solidFill>
                          <a:effectLst/>
                          <a:latin typeface="Arial" panose="020B0604020202020204" pitchFamily="34" charset="0"/>
                          <a:ea typeface="+mn-ea"/>
                        </a:rPr>
                        <a:t>SOP TEMPLATE – BLANK LANDSCAPE v5.doc</a:t>
                      </a:r>
                      <a:endParaRPr lang="ko-KR" altLang="en-US" sz="800" dirty="0"/>
                    </a:p>
                  </a:txBody>
                  <a:tcPr marT="18288" marB="18288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18475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684262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표 16">
            <a:extLst>
              <a:ext uri="{FF2B5EF4-FFF2-40B4-BE49-F238E27FC236}">
                <a16:creationId xmlns:a16="http://schemas.microsoft.com/office/drawing/2014/main" id="{64AD76A6-BF97-4CAB-87A5-7B494C8277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5075133"/>
              </p:ext>
            </p:extLst>
          </p:nvPr>
        </p:nvGraphicFramePr>
        <p:xfrm>
          <a:off x="119518" y="147446"/>
          <a:ext cx="9666962" cy="63333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7171">
                  <a:extLst>
                    <a:ext uri="{9D8B030D-6E8A-4147-A177-3AD203B41FA5}">
                      <a16:colId xmlns:a16="http://schemas.microsoft.com/office/drawing/2014/main" val="3253739569"/>
                    </a:ext>
                  </a:extLst>
                </a:gridCol>
                <a:gridCol w="176589">
                  <a:extLst>
                    <a:ext uri="{9D8B030D-6E8A-4147-A177-3AD203B41FA5}">
                      <a16:colId xmlns:a16="http://schemas.microsoft.com/office/drawing/2014/main" val="825821396"/>
                    </a:ext>
                  </a:extLst>
                </a:gridCol>
                <a:gridCol w="120583">
                  <a:extLst>
                    <a:ext uri="{9D8B030D-6E8A-4147-A177-3AD203B41FA5}">
                      <a16:colId xmlns:a16="http://schemas.microsoft.com/office/drawing/2014/main" val="3171329016"/>
                    </a:ext>
                  </a:extLst>
                </a:gridCol>
                <a:gridCol w="336604">
                  <a:extLst>
                    <a:ext uri="{9D8B030D-6E8A-4147-A177-3AD203B41FA5}">
                      <a16:colId xmlns:a16="http://schemas.microsoft.com/office/drawing/2014/main" val="3172448492"/>
                    </a:ext>
                  </a:extLst>
                </a:gridCol>
                <a:gridCol w="473228">
                  <a:extLst>
                    <a:ext uri="{9D8B030D-6E8A-4147-A177-3AD203B41FA5}">
                      <a16:colId xmlns:a16="http://schemas.microsoft.com/office/drawing/2014/main" val="3116983912"/>
                    </a:ext>
                  </a:extLst>
                </a:gridCol>
                <a:gridCol w="175786">
                  <a:extLst>
                    <a:ext uri="{9D8B030D-6E8A-4147-A177-3AD203B41FA5}">
                      <a16:colId xmlns:a16="http://schemas.microsoft.com/office/drawing/2014/main" val="2867862272"/>
                    </a:ext>
                  </a:extLst>
                </a:gridCol>
                <a:gridCol w="102814">
                  <a:extLst>
                    <a:ext uri="{9D8B030D-6E8A-4147-A177-3AD203B41FA5}">
                      <a16:colId xmlns:a16="http://schemas.microsoft.com/office/drawing/2014/main" val="1953060234"/>
                    </a:ext>
                  </a:extLst>
                </a:gridCol>
                <a:gridCol w="737673">
                  <a:extLst>
                    <a:ext uri="{9D8B030D-6E8A-4147-A177-3AD203B41FA5}">
                      <a16:colId xmlns:a16="http://schemas.microsoft.com/office/drawing/2014/main" val="398629596"/>
                    </a:ext>
                  </a:extLst>
                </a:gridCol>
                <a:gridCol w="140459">
                  <a:extLst>
                    <a:ext uri="{9D8B030D-6E8A-4147-A177-3AD203B41FA5}">
                      <a16:colId xmlns:a16="http://schemas.microsoft.com/office/drawing/2014/main" val="4048553269"/>
                    </a:ext>
                  </a:extLst>
                </a:gridCol>
                <a:gridCol w="161968">
                  <a:extLst>
                    <a:ext uri="{9D8B030D-6E8A-4147-A177-3AD203B41FA5}">
                      <a16:colId xmlns:a16="http://schemas.microsoft.com/office/drawing/2014/main" val="3091127642"/>
                    </a:ext>
                  </a:extLst>
                </a:gridCol>
                <a:gridCol w="485379">
                  <a:extLst>
                    <a:ext uri="{9D8B030D-6E8A-4147-A177-3AD203B41FA5}">
                      <a16:colId xmlns:a16="http://schemas.microsoft.com/office/drawing/2014/main" val="1479794387"/>
                    </a:ext>
                  </a:extLst>
                </a:gridCol>
                <a:gridCol w="331842">
                  <a:extLst>
                    <a:ext uri="{9D8B030D-6E8A-4147-A177-3AD203B41FA5}">
                      <a16:colId xmlns:a16="http://schemas.microsoft.com/office/drawing/2014/main" val="3215269691"/>
                    </a:ext>
                  </a:extLst>
                </a:gridCol>
                <a:gridCol w="817221">
                  <a:extLst>
                    <a:ext uri="{9D8B030D-6E8A-4147-A177-3AD203B41FA5}">
                      <a16:colId xmlns:a16="http://schemas.microsoft.com/office/drawing/2014/main" val="4242642920"/>
                    </a:ext>
                  </a:extLst>
                </a:gridCol>
                <a:gridCol w="430899">
                  <a:extLst>
                    <a:ext uri="{9D8B030D-6E8A-4147-A177-3AD203B41FA5}">
                      <a16:colId xmlns:a16="http://schemas.microsoft.com/office/drawing/2014/main" val="1436993564"/>
                    </a:ext>
                  </a:extLst>
                </a:gridCol>
                <a:gridCol w="594342">
                  <a:extLst>
                    <a:ext uri="{9D8B030D-6E8A-4147-A177-3AD203B41FA5}">
                      <a16:colId xmlns:a16="http://schemas.microsoft.com/office/drawing/2014/main" val="3220654505"/>
                    </a:ext>
                  </a:extLst>
                </a:gridCol>
                <a:gridCol w="985618">
                  <a:extLst>
                    <a:ext uri="{9D8B030D-6E8A-4147-A177-3AD203B41FA5}">
                      <a16:colId xmlns:a16="http://schemas.microsoft.com/office/drawing/2014/main" val="3053073729"/>
                    </a:ext>
                  </a:extLst>
                </a:gridCol>
                <a:gridCol w="102814">
                  <a:extLst>
                    <a:ext uri="{9D8B030D-6E8A-4147-A177-3AD203B41FA5}">
                      <a16:colId xmlns:a16="http://schemas.microsoft.com/office/drawing/2014/main" val="3496862969"/>
                    </a:ext>
                  </a:extLst>
                </a:gridCol>
                <a:gridCol w="1040099">
                  <a:extLst>
                    <a:ext uri="{9D8B030D-6E8A-4147-A177-3AD203B41FA5}">
                      <a16:colId xmlns:a16="http://schemas.microsoft.com/office/drawing/2014/main" val="3448398408"/>
                    </a:ext>
                  </a:extLst>
                </a:gridCol>
                <a:gridCol w="465609">
                  <a:extLst>
                    <a:ext uri="{9D8B030D-6E8A-4147-A177-3AD203B41FA5}">
                      <a16:colId xmlns:a16="http://schemas.microsoft.com/office/drawing/2014/main" val="4087358375"/>
                    </a:ext>
                  </a:extLst>
                </a:gridCol>
                <a:gridCol w="102814">
                  <a:extLst>
                    <a:ext uri="{9D8B030D-6E8A-4147-A177-3AD203B41FA5}">
                      <a16:colId xmlns:a16="http://schemas.microsoft.com/office/drawing/2014/main" val="21403367"/>
                    </a:ext>
                  </a:extLst>
                </a:gridCol>
                <a:gridCol w="1149062">
                  <a:extLst>
                    <a:ext uri="{9D8B030D-6E8A-4147-A177-3AD203B41FA5}">
                      <a16:colId xmlns:a16="http://schemas.microsoft.com/office/drawing/2014/main" val="220410917"/>
                    </a:ext>
                  </a:extLst>
                </a:gridCol>
                <a:gridCol w="438388">
                  <a:extLst>
                    <a:ext uri="{9D8B030D-6E8A-4147-A177-3AD203B41FA5}">
                      <a16:colId xmlns:a16="http://schemas.microsoft.com/office/drawing/2014/main" val="2706650489"/>
                    </a:ext>
                  </a:extLst>
                </a:gridCol>
              </a:tblGrid>
              <a:tr h="185010">
                <a:tc gridSpan="8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9144" marB="18288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c</a:t>
                      </a:r>
                      <a:endParaRPr lang="ko-KR" altLang="en-US" sz="1000"/>
                    </a:p>
                  </a:txBody>
                  <a:tcPr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SOP NO.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9144" marB="182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9144" marB="182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Title: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9144" marB="182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G3_EUV END USER PUMP MODULE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295" marR="74295" marT="9144" marB="182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4830037"/>
                  </a:ext>
                </a:extLst>
              </a:tr>
              <a:tr h="171795"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</a:t>
                      </a:r>
                    </a:p>
                  </a:txBody>
                  <a:tcPr marL="74295" marR="74295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FF66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</a:t>
                      </a:r>
                    </a:p>
                  </a:txBody>
                  <a:tcPr marL="74295" marR="74295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en-US" altLang="ko-KR" sz="14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295" marR="74295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19"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solidFill>
                            <a:schemeClr val="tx1"/>
                          </a:solidFill>
                        </a:rPr>
                        <a:t>OP0050</a:t>
                      </a:r>
                      <a:endParaRPr lang="ko-KR" alt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2454436"/>
                  </a:ext>
                </a:extLst>
              </a:tr>
              <a:tr h="132151">
                <a:tc gridSpan="3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Ref.</a:t>
                      </a:r>
                    </a:p>
                  </a:txBody>
                  <a:tcPr marL="74295" marR="74295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en-US" altLang="ko-KR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Man.Item No.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Ser.Item No.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Qty</a:t>
                      </a: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Qty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Ref.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Man.Item No.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Ser.Item No.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</a:t>
                      </a: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Qty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3922277"/>
                  </a:ext>
                </a:extLst>
              </a:tr>
              <a:tr h="132151"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rgbClr val="FF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ASSY</a:t>
                      </a:r>
                      <a:endParaRPr lang="ko-KR" altLang="en-US" sz="1000" dirty="0">
                        <a:solidFill>
                          <a:srgbClr val="FF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kern="1200" dirty="0">
                          <a:solidFill>
                            <a:srgbClr val="FF000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IE0123261</a:t>
                      </a:r>
                      <a:endParaRPr lang="ko-KR" altLang="en-US" sz="1000" kern="1200" dirty="0">
                        <a:solidFill>
                          <a:srgbClr val="FF0000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rgbClr val="FF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rgbClr val="FF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N2 FRAME MOUNT ASSY</a:t>
                      </a:r>
                      <a:endParaRPr lang="ko-KR" altLang="en-US" sz="1000" dirty="0">
                        <a:solidFill>
                          <a:srgbClr val="FF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ISO250-200 MANIFOLD TEE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rgbClr val="FF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ko-KR" altLang="en-US" sz="1000" dirty="0">
                        <a:solidFill>
                          <a:srgbClr val="FF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56520841"/>
                  </a:ext>
                </a:extLst>
              </a:tr>
              <a:tr h="132151"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rgbClr val="FF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IE0123173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PLUG FOR PORT ½ TUBE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ISO250 BLANK FLANGE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8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8856439"/>
                  </a:ext>
                </a:extLst>
              </a:tr>
              <a:tr h="132151"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ISO250 TRAPPED O-RING VITON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3966801"/>
                  </a:ext>
                </a:extLst>
              </a:tr>
              <a:tr h="132151">
                <a:tc gridSpan="5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FF6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7911635"/>
                  </a:ext>
                </a:extLst>
              </a:tr>
              <a:tr h="4738498">
                <a:tc gridSpan="7"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Instruction:</a:t>
                      </a:r>
                    </a:p>
                    <a:p>
                      <a:pPr latinLnBrk="1"/>
                      <a:endParaRPr lang="en-US" altLang="ko-KR" sz="10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  <a:p>
                      <a:pPr latinLnBrk="1"/>
                      <a:endParaRPr lang="en-US" altLang="ko-KR" sz="10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  <a:p>
                      <a:pPr marL="228600" indent="-228600">
                        <a:buFont typeface="+mj-lt"/>
                        <a:buAutoNum type="arabicPeriod"/>
                      </a:pP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그림과 같이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EXP 1 ~ EXP2 Module 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두 번째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N2 Back line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에 조립하세요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.</a:t>
                      </a:r>
                      <a:b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</a:br>
                      <a:r>
                        <a:rPr lang="en-GB" altLang="ko-KR" sz="1000" dirty="0">
                          <a:solidFill>
                            <a:srgbClr val="0070C0"/>
                          </a:solidFill>
                          <a:effectLst/>
                          <a:latin typeface="Calibri (본문)"/>
                          <a:ea typeface="바탕" panose="02030600000101010101" pitchFamily="18" charset="-127"/>
                        </a:rPr>
                        <a:t>(Assemble the N2 line on the </a:t>
                      </a:r>
                      <a:r>
                        <a:rPr lang="en-US" altLang="ko-KR" sz="1000" dirty="0">
                          <a:solidFill>
                            <a:srgbClr val="0070C0"/>
                          </a:solidFill>
                          <a:effectLst/>
                          <a:latin typeface="Calibri (본문)"/>
                          <a:ea typeface="바탕" panose="02030600000101010101" pitchFamily="18" charset="-127"/>
                        </a:rPr>
                        <a:t>second</a:t>
                      </a:r>
                      <a:r>
                        <a:rPr lang="en-GB" altLang="ko-KR" sz="1000" dirty="0">
                          <a:solidFill>
                            <a:srgbClr val="0070C0"/>
                          </a:solidFill>
                          <a:effectLst/>
                          <a:latin typeface="Calibri (본문)"/>
                          <a:ea typeface="바탕" panose="02030600000101010101" pitchFamily="18" charset="-127"/>
                        </a:rPr>
                        <a:t> line of N2 back line of EXP1 ~ EXP2 module.) </a:t>
                      </a:r>
                      <a:endParaRPr lang="ko-KR" altLang="ko-KR" sz="1000" kern="1200" dirty="0">
                        <a:solidFill>
                          <a:schemeClr val="dk1"/>
                        </a:solidFill>
                        <a:effectLst/>
                        <a:latin typeface="+mj-ea"/>
                        <a:ea typeface="+mn-ea"/>
                        <a:cs typeface="+mn-cs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endParaRPr lang="ko-KR" altLang="ko-KR" sz="1050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74295" marR="74295" marT="37148" marB="37148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15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6913290"/>
                  </a:ext>
                </a:extLst>
              </a:tr>
              <a:tr h="326886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Page</a:t>
                      </a:r>
                    </a:p>
                  </a:txBody>
                  <a:tcPr marL="74295" marR="74295" marT="37148" marB="37148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50</a:t>
                      </a: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b="1" dirty="0"/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Issue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01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Approved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999999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SOP TEMPLATE – SINGLE LANDSCAPE v5.doc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1874398"/>
                  </a:ext>
                </a:extLst>
              </a:tr>
            </a:tbl>
          </a:graphicData>
        </a:graphic>
      </p:graphicFrame>
      <p:sp>
        <p:nvSpPr>
          <p:cNvPr id="18" name="직사각형 17">
            <a:extLst>
              <a:ext uri="{FF2B5EF4-FFF2-40B4-BE49-F238E27FC236}">
                <a16:creationId xmlns:a16="http://schemas.microsoft.com/office/drawing/2014/main" id="{4510DB7B-4441-4A8B-BA74-6E51BC1B83B7}"/>
              </a:ext>
            </a:extLst>
          </p:cNvPr>
          <p:cNvSpPr/>
          <p:nvPr/>
        </p:nvSpPr>
        <p:spPr>
          <a:xfrm>
            <a:off x="231072" y="6519446"/>
            <a:ext cx="944385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tabLst>
                <a:tab pos="2057400" algn="ctr"/>
                <a:tab pos="4114800" algn="r"/>
                <a:tab pos="2057400" algn="ctr"/>
                <a:tab pos="4414838" algn="r"/>
              </a:tabLst>
            </a:pPr>
            <a:r>
              <a:rPr lang="en-GB" altLang="ko-KR" sz="7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맑은 고딕" panose="020B0503020000020004" pitchFamily="50" charset="-127"/>
              </a:rPr>
              <a:t>Copyright © Edwards Group plc 2020</a:t>
            </a:r>
            <a:endParaRPr lang="ko-KR" altLang="ko-KR" sz="700" dirty="0">
              <a:latin typeface="Times New Roman" panose="02020603050405020304" pitchFamily="18" charset="0"/>
              <a:ea typeface="맑은 고딕" panose="020B0503020000020004" pitchFamily="50" charset="-127"/>
            </a:endParaRPr>
          </a:p>
          <a:p>
            <a:pPr algn="ctr">
              <a:tabLst>
                <a:tab pos="2057400" algn="ctr"/>
                <a:tab pos="4114800" algn="r"/>
                <a:tab pos="2057400" algn="ctr"/>
                <a:tab pos="4414838" algn="r"/>
              </a:tabLst>
            </a:pPr>
            <a:r>
              <a:rPr lang="en-GB" altLang="ko-KR" sz="7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맑은 고딕" panose="020B0503020000020004" pitchFamily="50" charset="-127"/>
              </a:rPr>
              <a:t>Company Confidential Document.  This document can only be shared with 3</a:t>
            </a:r>
            <a:r>
              <a:rPr lang="en-GB" altLang="ko-KR" sz="700" baseline="300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맑은 고딕" panose="020B0503020000020004" pitchFamily="50" charset="-127"/>
              </a:rPr>
              <a:t>rd</a:t>
            </a:r>
            <a:r>
              <a:rPr lang="en-GB" altLang="ko-KR" sz="7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맑은 고딕" panose="020B0503020000020004" pitchFamily="50" charset="-127"/>
              </a:rPr>
              <a:t> parties with the written permission of the legal department or if an NDA is in place.  If printed this document should be shredded when disposed of.</a:t>
            </a:r>
            <a:endParaRPr lang="ko-KR" altLang="ko-KR" sz="700" dirty="0">
              <a:latin typeface="Times New Roman" panose="02020603050405020304" pitchFamily="18" charset="0"/>
              <a:ea typeface="맑은 고딕" panose="020B050302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68178E1-7F4F-4C18-9298-7983863B4D6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293" y="174391"/>
            <a:ext cx="824386" cy="175090"/>
          </a:xfrm>
          <a:prstGeom prst="rect">
            <a:avLst/>
          </a:prstGeom>
        </p:spPr>
      </p:pic>
      <p:pic>
        <p:nvPicPr>
          <p:cNvPr id="31" name="Picture 451">
            <a:extLst>
              <a:ext uri="{FF2B5EF4-FFF2-40B4-BE49-F238E27FC236}">
                <a16:creationId xmlns:a16="http://schemas.microsoft.com/office/drawing/2014/main" id="{BA46EDC8-76B8-42DF-B134-864FE87B9AF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2136" y="1563373"/>
            <a:ext cx="442791" cy="422983"/>
          </a:xfrm>
          <a:prstGeom prst="rect">
            <a:avLst/>
          </a:prstGeom>
        </p:spPr>
      </p:pic>
      <p:pic>
        <p:nvPicPr>
          <p:cNvPr id="32" name="Picture 329">
            <a:extLst>
              <a:ext uri="{FF2B5EF4-FFF2-40B4-BE49-F238E27FC236}">
                <a16:creationId xmlns:a16="http://schemas.microsoft.com/office/drawing/2014/main" id="{55ADCD7D-357D-4ABA-8FEE-583C7C8BC7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7311" y="1563373"/>
            <a:ext cx="413272" cy="422983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텍스트 상자 2">
            <a:extLst>
              <a:ext uri="{FF2B5EF4-FFF2-40B4-BE49-F238E27FC236}">
                <a16:creationId xmlns:a16="http://schemas.microsoft.com/office/drawing/2014/main" id="{F9874237-64AB-4036-898A-AA2A818DA6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27245" y="1511334"/>
            <a:ext cx="3306763" cy="517609"/>
          </a:xfrm>
          <a:prstGeom prst="rect">
            <a:avLst/>
          </a:prstGeom>
          <a:solidFill>
            <a:srgbClr val="FFFF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800"/>
              </a:spcAft>
              <a:buClrTx/>
              <a:buSzTx/>
              <a:buFontTx/>
              <a:buNone/>
              <a:tabLst/>
            </a:pPr>
            <a:r>
              <a:rPr kumimoji="0" lang="en-US" altLang="ko-KR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BULKHEAD </a:t>
            </a:r>
            <a:r>
              <a:rPr kumimoji="0" lang="ko-KR" altLang="en-US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고정 </a:t>
            </a:r>
            <a:r>
              <a:rPr kumimoji="0" lang="en-US" altLang="ko-KR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NUT : </a:t>
            </a:r>
            <a:r>
              <a:rPr kumimoji="0" lang="ko-KR" altLang="en-US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오른쪽 방향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800"/>
              </a:spcAft>
              <a:buClrTx/>
              <a:buSzTx/>
              <a:buFontTx/>
              <a:buNone/>
              <a:tabLst/>
            </a:pPr>
            <a:r>
              <a:rPr kumimoji="0" lang="en-US" altLang="ko-KR" sz="1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(Bulkhead</a:t>
            </a:r>
            <a:r>
              <a:rPr kumimoji="0" lang="en-US" altLang="ko-KR" sz="1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’</a:t>
            </a:r>
            <a:r>
              <a:rPr kumimoji="0" lang="en-US" altLang="ko-KR" sz="1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s fixed nut : Right direction)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5C2CBEA-3655-4374-B408-B763BD201C82}"/>
              </a:ext>
            </a:extLst>
          </p:cNvPr>
          <p:cNvSpPr txBox="1"/>
          <p:nvPr/>
        </p:nvSpPr>
        <p:spPr>
          <a:xfrm>
            <a:off x="2314248" y="1610437"/>
            <a:ext cx="1261565" cy="307777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00B050"/>
                </a:solidFill>
              </a:rPr>
              <a:t>&lt;EXP 1 ~ FAC&gt;</a:t>
            </a: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C8FD4FDA-A990-473B-BB24-F8D2798F9D3A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5920" y="2093129"/>
            <a:ext cx="7608397" cy="271775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716A00BD-8866-49DF-BE52-1295F1C5DE47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5064" y="4995826"/>
            <a:ext cx="7608397" cy="576393"/>
          </a:xfrm>
          <a:prstGeom prst="rect">
            <a:avLst/>
          </a:prstGeom>
        </p:spPr>
      </p:pic>
      <p:sp>
        <p:nvSpPr>
          <p:cNvPr id="36" name="직사각형 35">
            <a:extLst>
              <a:ext uri="{FF2B5EF4-FFF2-40B4-BE49-F238E27FC236}">
                <a16:creationId xmlns:a16="http://schemas.microsoft.com/office/drawing/2014/main" id="{E4EFA019-6E39-4A21-A852-9729C19F48CA}"/>
              </a:ext>
            </a:extLst>
          </p:cNvPr>
          <p:cNvSpPr/>
          <p:nvPr/>
        </p:nvSpPr>
        <p:spPr>
          <a:xfrm>
            <a:off x="2706624" y="3285697"/>
            <a:ext cx="6217920" cy="377583"/>
          </a:xfrm>
          <a:prstGeom prst="rect">
            <a:avLst/>
          </a:prstGeom>
          <a:noFill/>
          <a:ln w="190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81408535-3BA0-4080-9F1C-F0A1E8521E31}"/>
              </a:ext>
            </a:extLst>
          </p:cNvPr>
          <p:cNvCxnSpPr>
            <a:cxnSpLocks/>
            <a:stCxn id="36" idx="2"/>
            <a:endCxn id="14" idx="0"/>
          </p:cNvCxnSpPr>
          <p:nvPr/>
        </p:nvCxnSpPr>
        <p:spPr>
          <a:xfrm flipH="1">
            <a:off x="5789263" y="3663280"/>
            <a:ext cx="26321" cy="1332546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492B52D7-72FD-4553-BCE4-3613F887A226}"/>
              </a:ext>
            </a:extLst>
          </p:cNvPr>
          <p:cNvSpPr txBox="1"/>
          <p:nvPr/>
        </p:nvSpPr>
        <p:spPr>
          <a:xfrm>
            <a:off x="3103147" y="5555253"/>
            <a:ext cx="1303978" cy="338554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길이 </a:t>
            </a:r>
            <a:r>
              <a:rPr lang="en-US" altLang="ko-KR" sz="1600" dirty="0"/>
              <a:t>: 110.4L</a:t>
            </a:r>
            <a:endParaRPr lang="ko-KR" altLang="en-US" sz="1600" dirty="0"/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195E8884-EB64-4590-B695-A724E23DC186}"/>
              </a:ext>
            </a:extLst>
          </p:cNvPr>
          <p:cNvCxnSpPr>
            <a:cxnSpLocks/>
            <a:endCxn id="45" idx="0"/>
          </p:cNvCxnSpPr>
          <p:nvPr/>
        </p:nvCxnSpPr>
        <p:spPr>
          <a:xfrm>
            <a:off x="3755136" y="5224493"/>
            <a:ext cx="0" cy="330760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F9DB6AEA-76C5-4E37-9E09-4F1985D720FA}"/>
              </a:ext>
            </a:extLst>
          </p:cNvPr>
          <p:cNvSpPr txBox="1"/>
          <p:nvPr/>
        </p:nvSpPr>
        <p:spPr>
          <a:xfrm>
            <a:off x="3163217" y="2209351"/>
            <a:ext cx="905863" cy="307777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00B050"/>
                </a:solidFill>
              </a:rPr>
              <a:t>&lt; EXP 1 &gt;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4EBC207-1834-4BF0-B0F2-E982A21D6043}"/>
              </a:ext>
            </a:extLst>
          </p:cNvPr>
          <p:cNvSpPr txBox="1"/>
          <p:nvPr/>
        </p:nvSpPr>
        <p:spPr>
          <a:xfrm>
            <a:off x="6077105" y="2205331"/>
            <a:ext cx="825191" cy="307777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00B050"/>
                </a:solidFill>
              </a:rPr>
              <a:t>&lt; FAC &gt;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7B4A3E2-4913-4477-A334-569E43963834}"/>
              </a:ext>
            </a:extLst>
          </p:cNvPr>
          <p:cNvSpPr txBox="1"/>
          <p:nvPr/>
        </p:nvSpPr>
        <p:spPr>
          <a:xfrm>
            <a:off x="1975920" y="1633041"/>
            <a:ext cx="268448" cy="27699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2</a:t>
            </a:r>
            <a:endParaRPr lang="ko-KR" altLang="en-US" sz="1200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C1314C0-A483-43F3-A601-D0A386999971}"/>
              </a:ext>
            </a:extLst>
          </p:cNvPr>
          <p:cNvSpPr txBox="1"/>
          <p:nvPr/>
        </p:nvSpPr>
        <p:spPr>
          <a:xfrm>
            <a:off x="8628340" y="2202955"/>
            <a:ext cx="825191" cy="307777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00B050"/>
                </a:solidFill>
              </a:rPr>
              <a:t>&lt; EXP2 &gt;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FF01858-2B04-4EC5-A5FD-97220E8A56FB}"/>
              </a:ext>
            </a:extLst>
          </p:cNvPr>
          <p:cNvSpPr txBox="1"/>
          <p:nvPr/>
        </p:nvSpPr>
        <p:spPr>
          <a:xfrm>
            <a:off x="5943883" y="5555253"/>
            <a:ext cx="1303978" cy="338554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길이 </a:t>
            </a:r>
            <a:r>
              <a:rPr lang="en-US" altLang="ko-KR" sz="1600" dirty="0"/>
              <a:t>: 347L</a:t>
            </a:r>
            <a:endParaRPr lang="ko-KR" altLang="en-US" sz="1600" dirty="0"/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0EDEEE33-63B2-4A2D-8ED2-9F7EB8FB0654}"/>
              </a:ext>
            </a:extLst>
          </p:cNvPr>
          <p:cNvCxnSpPr>
            <a:cxnSpLocks/>
            <a:endCxn id="57" idx="0"/>
          </p:cNvCxnSpPr>
          <p:nvPr/>
        </p:nvCxnSpPr>
        <p:spPr>
          <a:xfrm>
            <a:off x="6595872" y="5224493"/>
            <a:ext cx="0" cy="330760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1745996E-E2EB-4436-9D47-40D02FAC6028}"/>
              </a:ext>
            </a:extLst>
          </p:cNvPr>
          <p:cNvSpPr txBox="1"/>
          <p:nvPr/>
        </p:nvSpPr>
        <p:spPr>
          <a:xfrm>
            <a:off x="7776506" y="5555253"/>
            <a:ext cx="1490472" cy="338554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길이 </a:t>
            </a:r>
            <a:r>
              <a:rPr lang="en-US" altLang="ko-KR" sz="1600" dirty="0"/>
              <a:t>: 470 MM</a:t>
            </a:r>
            <a:endParaRPr lang="ko-KR" altLang="en-US" sz="1600" dirty="0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181ADEE3-4263-43DE-8BEF-5B22D97F827B}"/>
              </a:ext>
            </a:extLst>
          </p:cNvPr>
          <p:cNvSpPr/>
          <p:nvPr/>
        </p:nvSpPr>
        <p:spPr>
          <a:xfrm>
            <a:off x="1878895" y="5000147"/>
            <a:ext cx="398581" cy="387207"/>
          </a:xfrm>
          <a:prstGeom prst="rect">
            <a:avLst/>
          </a:prstGeom>
          <a:noFill/>
          <a:ln w="190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69CB4964-7E12-4599-B0DA-DAE6056EBE50}"/>
              </a:ext>
            </a:extLst>
          </p:cNvPr>
          <p:cNvSpPr txBox="1"/>
          <p:nvPr/>
        </p:nvSpPr>
        <p:spPr>
          <a:xfrm>
            <a:off x="1823777" y="5555253"/>
            <a:ext cx="1070243" cy="338554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IE0123173</a:t>
            </a:r>
            <a:endParaRPr lang="ko-KR" altLang="en-US" sz="1600" dirty="0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08168DAB-856E-422C-BD8E-9482A3C69676}"/>
              </a:ext>
            </a:extLst>
          </p:cNvPr>
          <p:cNvCxnSpPr>
            <a:cxnSpLocks/>
            <a:stCxn id="62" idx="2"/>
            <a:endCxn id="63" idx="0"/>
          </p:cNvCxnSpPr>
          <p:nvPr/>
        </p:nvCxnSpPr>
        <p:spPr>
          <a:xfrm>
            <a:off x="2078186" y="5387354"/>
            <a:ext cx="280713" cy="167899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759423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표 16">
            <a:extLst>
              <a:ext uri="{FF2B5EF4-FFF2-40B4-BE49-F238E27FC236}">
                <a16:creationId xmlns:a16="http://schemas.microsoft.com/office/drawing/2014/main" id="{64AD76A6-BF97-4CAB-87A5-7B494C8277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2486693"/>
              </p:ext>
            </p:extLst>
          </p:nvPr>
        </p:nvGraphicFramePr>
        <p:xfrm>
          <a:off x="119518" y="147446"/>
          <a:ext cx="9713274" cy="63333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7171">
                  <a:extLst>
                    <a:ext uri="{9D8B030D-6E8A-4147-A177-3AD203B41FA5}">
                      <a16:colId xmlns:a16="http://schemas.microsoft.com/office/drawing/2014/main" val="3253739569"/>
                    </a:ext>
                  </a:extLst>
                </a:gridCol>
                <a:gridCol w="176589">
                  <a:extLst>
                    <a:ext uri="{9D8B030D-6E8A-4147-A177-3AD203B41FA5}">
                      <a16:colId xmlns:a16="http://schemas.microsoft.com/office/drawing/2014/main" val="825821396"/>
                    </a:ext>
                  </a:extLst>
                </a:gridCol>
                <a:gridCol w="120583">
                  <a:extLst>
                    <a:ext uri="{9D8B030D-6E8A-4147-A177-3AD203B41FA5}">
                      <a16:colId xmlns:a16="http://schemas.microsoft.com/office/drawing/2014/main" val="3171329016"/>
                    </a:ext>
                  </a:extLst>
                </a:gridCol>
                <a:gridCol w="336604">
                  <a:extLst>
                    <a:ext uri="{9D8B030D-6E8A-4147-A177-3AD203B41FA5}">
                      <a16:colId xmlns:a16="http://schemas.microsoft.com/office/drawing/2014/main" val="3172448492"/>
                    </a:ext>
                  </a:extLst>
                </a:gridCol>
                <a:gridCol w="473228">
                  <a:extLst>
                    <a:ext uri="{9D8B030D-6E8A-4147-A177-3AD203B41FA5}">
                      <a16:colId xmlns:a16="http://schemas.microsoft.com/office/drawing/2014/main" val="3116983912"/>
                    </a:ext>
                  </a:extLst>
                </a:gridCol>
                <a:gridCol w="175786">
                  <a:extLst>
                    <a:ext uri="{9D8B030D-6E8A-4147-A177-3AD203B41FA5}">
                      <a16:colId xmlns:a16="http://schemas.microsoft.com/office/drawing/2014/main" val="2867862272"/>
                    </a:ext>
                  </a:extLst>
                </a:gridCol>
                <a:gridCol w="102814">
                  <a:extLst>
                    <a:ext uri="{9D8B030D-6E8A-4147-A177-3AD203B41FA5}">
                      <a16:colId xmlns:a16="http://schemas.microsoft.com/office/drawing/2014/main" val="1953060234"/>
                    </a:ext>
                  </a:extLst>
                </a:gridCol>
                <a:gridCol w="737673">
                  <a:extLst>
                    <a:ext uri="{9D8B030D-6E8A-4147-A177-3AD203B41FA5}">
                      <a16:colId xmlns:a16="http://schemas.microsoft.com/office/drawing/2014/main" val="398629596"/>
                    </a:ext>
                  </a:extLst>
                </a:gridCol>
                <a:gridCol w="140459">
                  <a:extLst>
                    <a:ext uri="{9D8B030D-6E8A-4147-A177-3AD203B41FA5}">
                      <a16:colId xmlns:a16="http://schemas.microsoft.com/office/drawing/2014/main" val="404855326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091127642"/>
                    </a:ext>
                  </a:extLst>
                </a:gridCol>
                <a:gridCol w="485379">
                  <a:extLst>
                    <a:ext uri="{9D8B030D-6E8A-4147-A177-3AD203B41FA5}">
                      <a16:colId xmlns:a16="http://schemas.microsoft.com/office/drawing/2014/main" val="1479794387"/>
                    </a:ext>
                  </a:extLst>
                </a:gridCol>
                <a:gridCol w="331842">
                  <a:extLst>
                    <a:ext uri="{9D8B030D-6E8A-4147-A177-3AD203B41FA5}">
                      <a16:colId xmlns:a16="http://schemas.microsoft.com/office/drawing/2014/main" val="3215269691"/>
                    </a:ext>
                  </a:extLst>
                </a:gridCol>
                <a:gridCol w="817221">
                  <a:extLst>
                    <a:ext uri="{9D8B030D-6E8A-4147-A177-3AD203B41FA5}">
                      <a16:colId xmlns:a16="http://schemas.microsoft.com/office/drawing/2014/main" val="4242642920"/>
                    </a:ext>
                  </a:extLst>
                </a:gridCol>
                <a:gridCol w="430899">
                  <a:extLst>
                    <a:ext uri="{9D8B030D-6E8A-4147-A177-3AD203B41FA5}">
                      <a16:colId xmlns:a16="http://schemas.microsoft.com/office/drawing/2014/main" val="1436993564"/>
                    </a:ext>
                  </a:extLst>
                </a:gridCol>
                <a:gridCol w="594342">
                  <a:extLst>
                    <a:ext uri="{9D8B030D-6E8A-4147-A177-3AD203B41FA5}">
                      <a16:colId xmlns:a16="http://schemas.microsoft.com/office/drawing/2014/main" val="3220654505"/>
                    </a:ext>
                  </a:extLst>
                </a:gridCol>
                <a:gridCol w="985618">
                  <a:extLst>
                    <a:ext uri="{9D8B030D-6E8A-4147-A177-3AD203B41FA5}">
                      <a16:colId xmlns:a16="http://schemas.microsoft.com/office/drawing/2014/main" val="3053073729"/>
                    </a:ext>
                  </a:extLst>
                </a:gridCol>
                <a:gridCol w="102814">
                  <a:extLst>
                    <a:ext uri="{9D8B030D-6E8A-4147-A177-3AD203B41FA5}">
                      <a16:colId xmlns:a16="http://schemas.microsoft.com/office/drawing/2014/main" val="3496862969"/>
                    </a:ext>
                  </a:extLst>
                </a:gridCol>
                <a:gridCol w="1040099">
                  <a:extLst>
                    <a:ext uri="{9D8B030D-6E8A-4147-A177-3AD203B41FA5}">
                      <a16:colId xmlns:a16="http://schemas.microsoft.com/office/drawing/2014/main" val="3448398408"/>
                    </a:ext>
                  </a:extLst>
                </a:gridCol>
                <a:gridCol w="465609">
                  <a:extLst>
                    <a:ext uri="{9D8B030D-6E8A-4147-A177-3AD203B41FA5}">
                      <a16:colId xmlns:a16="http://schemas.microsoft.com/office/drawing/2014/main" val="4087358375"/>
                    </a:ext>
                  </a:extLst>
                </a:gridCol>
                <a:gridCol w="102814">
                  <a:extLst>
                    <a:ext uri="{9D8B030D-6E8A-4147-A177-3AD203B41FA5}">
                      <a16:colId xmlns:a16="http://schemas.microsoft.com/office/drawing/2014/main" val="21403367"/>
                    </a:ext>
                  </a:extLst>
                </a:gridCol>
                <a:gridCol w="1149062">
                  <a:extLst>
                    <a:ext uri="{9D8B030D-6E8A-4147-A177-3AD203B41FA5}">
                      <a16:colId xmlns:a16="http://schemas.microsoft.com/office/drawing/2014/main" val="220410917"/>
                    </a:ext>
                  </a:extLst>
                </a:gridCol>
                <a:gridCol w="438388">
                  <a:extLst>
                    <a:ext uri="{9D8B030D-6E8A-4147-A177-3AD203B41FA5}">
                      <a16:colId xmlns:a16="http://schemas.microsoft.com/office/drawing/2014/main" val="2706650489"/>
                    </a:ext>
                  </a:extLst>
                </a:gridCol>
              </a:tblGrid>
              <a:tr h="185010">
                <a:tc gridSpan="8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9144" marB="18288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c</a:t>
                      </a:r>
                      <a:endParaRPr lang="ko-KR" altLang="en-US" sz="1000"/>
                    </a:p>
                  </a:txBody>
                  <a:tcPr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SOP NO.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9144" marB="182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T="0" marB="0"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9144" marB="182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Title: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9144" marB="182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G3_EUV END USER PUMP MODULE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295" marR="74295" marT="9144" marB="182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4830037"/>
                  </a:ext>
                </a:extLst>
              </a:tr>
              <a:tr h="171795"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</a:t>
                      </a:r>
                    </a:p>
                  </a:txBody>
                  <a:tcPr marL="74295" marR="74295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FF66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</a:t>
                      </a:r>
                    </a:p>
                  </a:txBody>
                  <a:tcPr marL="74295" marR="74295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en-US" altLang="ko-KR" sz="14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295" marR="74295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19"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solidFill>
                            <a:schemeClr val="tx1"/>
                          </a:solidFill>
                        </a:rPr>
                        <a:t>OP0490</a:t>
                      </a:r>
                      <a:endParaRPr lang="ko-KR" alt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2454436"/>
                  </a:ext>
                </a:extLst>
              </a:tr>
              <a:tr h="132151">
                <a:tc gridSpan="3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Ref.</a:t>
                      </a:r>
                    </a:p>
                  </a:txBody>
                  <a:tcPr marL="74295" marR="74295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en-US" altLang="ko-KR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Man.Item No.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Ser.Item No.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Qty</a:t>
                      </a: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Qty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Ref.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Man.Item No.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Ser.Item No.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</a:t>
                      </a: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Qty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3922277"/>
                  </a:ext>
                </a:extLst>
              </a:tr>
              <a:tr h="132151"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H05350069</a:t>
                      </a:r>
                      <a:endParaRPr lang="ko-KR" altLang="en-US" sz="1000" kern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3-8 BSP SS QUICK CONNECT-PLUG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ISO250 TRAPPED O-RING VITON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rgbClr val="FF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IE0123267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END USER PM MODULE WATER ASSY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56520841"/>
                  </a:ext>
                </a:extLst>
              </a:tr>
              <a:tr h="132151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H05350068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3-8 BSP SS QUICK CONNECT-SOCT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ISO250 TRAPPED O-RING VITON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8856439"/>
                  </a:ext>
                </a:extLst>
              </a:tr>
              <a:tr h="132151"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ISO250 TRAPPED O-RING VITON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9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3966801"/>
                  </a:ext>
                </a:extLst>
              </a:tr>
              <a:tr h="132151">
                <a:tc gridSpan="5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FF6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7911635"/>
                  </a:ext>
                </a:extLst>
              </a:tr>
              <a:tr h="4738498">
                <a:tc gridSpan="7"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Instruction:</a:t>
                      </a:r>
                    </a:p>
                    <a:p>
                      <a:pPr latinLnBrk="1"/>
                      <a:endParaRPr lang="en-US" altLang="ko-KR" sz="10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  <a:p>
                      <a:pPr latinLnBrk="1"/>
                      <a:endParaRPr lang="en-US" altLang="ko-KR" sz="10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  <a:p>
                      <a:pPr marL="228600" indent="-228600">
                        <a:buFont typeface="+mj-lt"/>
                        <a:buAutoNum type="arabicPeriod"/>
                      </a:pP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그림과 같이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SRC1 ~ FAC Module 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세 번째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N2 Back line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에 조립하세요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.</a:t>
                      </a:r>
                      <a:b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</a:br>
                      <a:r>
                        <a:rPr lang="en-GB" altLang="ko-KR" sz="1000" dirty="0">
                          <a:solidFill>
                            <a:srgbClr val="0070C0"/>
                          </a:solidFill>
                          <a:effectLst/>
                          <a:latin typeface="Calibri (본문)"/>
                          <a:ea typeface="바탕" panose="02030600000101010101" pitchFamily="18" charset="-127"/>
                        </a:rPr>
                        <a:t>(Assemble the N2 line on the </a:t>
                      </a:r>
                      <a:r>
                        <a:rPr lang="en-US" altLang="ko-KR" sz="1000" dirty="0">
                          <a:solidFill>
                            <a:srgbClr val="0070C0"/>
                          </a:solidFill>
                          <a:effectLst/>
                          <a:latin typeface="Calibri (본문)"/>
                          <a:ea typeface="바탕" panose="02030600000101010101" pitchFamily="18" charset="-127"/>
                        </a:rPr>
                        <a:t>third</a:t>
                      </a:r>
                      <a:r>
                        <a:rPr lang="en-GB" altLang="ko-KR" sz="1000" dirty="0">
                          <a:solidFill>
                            <a:srgbClr val="0070C0"/>
                          </a:solidFill>
                          <a:effectLst/>
                          <a:latin typeface="Calibri (본문)"/>
                          <a:ea typeface="바탕" panose="02030600000101010101" pitchFamily="18" charset="-127"/>
                        </a:rPr>
                        <a:t> line of N2 back line of SRC1 ~ FAC module.) 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endParaRPr lang="ko-KR" altLang="ko-KR" sz="1050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74295" marR="74295" marT="37148" marB="37148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15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6913290"/>
                  </a:ext>
                </a:extLst>
              </a:tr>
              <a:tr h="326886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Page</a:t>
                      </a:r>
                    </a:p>
                  </a:txBody>
                  <a:tcPr marL="74295" marR="74295" marT="37148" marB="37148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490</a:t>
                      </a: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b="1" dirty="0"/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Issue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01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Approved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999999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SOP TEMPLATE – SINGLE LANDSCAPE v5.doc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1874398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D68178E1-7F4F-4C18-9298-7983863B4D6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293" y="174391"/>
            <a:ext cx="824386" cy="175090"/>
          </a:xfrm>
          <a:prstGeom prst="rect">
            <a:avLst/>
          </a:prstGeom>
        </p:spPr>
      </p:pic>
      <p:sp>
        <p:nvSpPr>
          <p:cNvPr id="55" name="직사각형 54">
            <a:extLst>
              <a:ext uri="{FF2B5EF4-FFF2-40B4-BE49-F238E27FC236}">
                <a16:creationId xmlns:a16="http://schemas.microsoft.com/office/drawing/2014/main" id="{210971BB-FF72-4222-97B3-31E8A3AFBC12}"/>
              </a:ext>
            </a:extLst>
          </p:cNvPr>
          <p:cNvSpPr/>
          <p:nvPr/>
        </p:nvSpPr>
        <p:spPr>
          <a:xfrm>
            <a:off x="231072" y="6519446"/>
            <a:ext cx="944385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tabLst>
                <a:tab pos="2057400" algn="ctr"/>
                <a:tab pos="4114800" algn="r"/>
                <a:tab pos="2057400" algn="ctr"/>
                <a:tab pos="4414838" algn="r"/>
              </a:tabLst>
            </a:pPr>
            <a:r>
              <a:rPr lang="en-GB" altLang="ko-KR" sz="7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맑은 고딕" panose="020B0503020000020004" pitchFamily="50" charset="-127"/>
              </a:rPr>
              <a:t>Copyright © Edwards Group plc 2020</a:t>
            </a:r>
            <a:endParaRPr lang="ko-KR" altLang="ko-KR" sz="700" dirty="0">
              <a:latin typeface="Times New Roman" panose="02020603050405020304" pitchFamily="18" charset="0"/>
              <a:ea typeface="맑은 고딕" panose="020B0503020000020004" pitchFamily="50" charset="-127"/>
            </a:endParaRPr>
          </a:p>
          <a:p>
            <a:pPr algn="ctr">
              <a:tabLst>
                <a:tab pos="2057400" algn="ctr"/>
                <a:tab pos="4114800" algn="r"/>
                <a:tab pos="2057400" algn="ctr"/>
                <a:tab pos="4414838" algn="r"/>
              </a:tabLst>
            </a:pPr>
            <a:r>
              <a:rPr lang="en-GB" altLang="ko-KR" sz="7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맑은 고딕" panose="020B0503020000020004" pitchFamily="50" charset="-127"/>
              </a:rPr>
              <a:t>Company Confidential Document.  This document can only be shared with 3</a:t>
            </a:r>
            <a:r>
              <a:rPr lang="en-GB" altLang="ko-KR" sz="700" baseline="300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맑은 고딕" panose="020B0503020000020004" pitchFamily="50" charset="-127"/>
              </a:rPr>
              <a:t>rd</a:t>
            </a:r>
            <a:r>
              <a:rPr lang="en-GB" altLang="ko-KR" sz="7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맑은 고딕" panose="020B0503020000020004" pitchFamily="50" charset="-127"/>
              </a:rPr>
              <a:t> parties with the written permission of the legal department or if an NDA is in place.  If printed this document should be shredded when disposed of.</a:t>
            </a:r>
            <a:endParaRPr lang="ko-KR" altLang="ko-KR" sz="700" dirty="0">
              <a:latin typeface="Times New Roman" panose="02020603050405020304" pitchFamily="18" charset="0"/>
              <a:ea typeface="맑은 고딕" panose="020B0503020000020004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79C05A1-92A0-4CCE-9658-5FF5F1B52E55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7868" y="1546288"/>
            <a:ext cx="4597009" cy="376542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2379DA2-5A4D-44F9-A7AE-C05B14AE4C41}"/>
              </a:ext>
            </a:extLst>
          </p:cNvPr>
          <p:cNvSpPr txBox="1"/>
          <p:nvPr/>
        </p:nvSpPr>
        <p:spPr>
          <a:xfrm>
            <a:off x="4484383" y="5479017"/>
            <a:ext cx="1303978" cy="338554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IE0123267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688A6D8-64AE-4F57-B0A4-D2544117AE4E}"/>
              </a:ext>
            </a:extLst>
          </p:cNvPr>
          <p:cNvSpPr/>
          <p:nvPr/>
        </p:nvSpPr>
        <p:spPr>
          <a:xfrm>
            <a:off x="6842503" y="4259428"/>
            <a:ext cx="403834" cy="375627"/>
          </a:xfrm>
          <a:prstGeom prst="rect">
            <a:avLst/>
          </a:prstGeom>
          <a:noFill/>
          <a:ln w="190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1D642A9-9CEF-4196-A8BA-AA1028E2E6A5}"/>
              </a:ext>
            </a:extLst>
          </p:cNvPr>
          <p:cNvSpPr/>
          <p:nvPr/>
        </p:nvSpPr>
        <p:spPr>
          <a:xfrm>
            <a:off x="6912894" y="4917617"/>
            <a:ext cx="403834" cy="375627"/>
          </a:xfrm>
          <a:prstGeom prst="rect">
            <a:avLst/>
          </a:prstGeom>
          <a:noFill/>
          <a:ln w="190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43E7B6F-49DF-426F-9F37-2FB5CD702498}"/>
              </a:ext>
            </a:extLst>
          </p:cNvPr>
          <p:cNvSpPr/>
          <p:nvPr/>
        </p:nvSpPr>
        <p:spPr>
          <a:xfrm>
            <a:off x="6771030" y="1660259"/>
            <a:ext cx="403834" cy="375627"/>
          </a:xfrm>
          <a:prstGeom prst="rect">
            <a:avLst/>
          </a:prstGeom>
          <a:noFill/>
          <a:ln w="190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13086A0-1EA7-4EE5-B8C3-492C3BEE2CEF}"/>
              </a:ext>
            </a:extLst>
          </p:cNvPr>
          <p:cNvSpPr txBox="1"/>
          <p:nvPr/>
        </p:nvSpPr>
        <p:spPr>
          <a:xfrm>
            <a:off x="6392431" y="5479017"/>
            <a:ext cx="1303978" cy="584775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H05350069</a:t>
            </a:r>
          </a:p>
          <a:p>
            <a:pPr algn="ctr"/>
            <a:r>
              <a:rPr lang="en-US" altLang="ko-KR" sz="1600" dirty="0"/>
              <a:t>H05350068</a:t>
            </a:r>
          </a:p>
        </p:txBody>
      </p:sp>
      <p:pic>
        <p:nvPicPr>
          <p:cNvPr id="20" name="그림 1">
            <a:extLst>
              <a:ext uri="{FF2B5EF4-FFF2-40B4-BE49-F238E27FC236}">
                <a16:creationId xmlns:a16="http://schemas.microsoft.com/office/drawing/2014/main" id="{8B856EEB-84D8-4F57-9947-34FD31256E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4414" y="2707732"/>
            <a:ext cx="1848764" cy="18113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309">
            <a:extLst>
              <a:ext uri="{FF2B5EF4-FFF2-40B4-BE49-F238E27FC236}">
                <a16:creationId xmlns:a16="http://schemas.microsoft.com/office/drawing/2014/main" id="{9AE85204-1320-4FF3-A73C-8563C1E49C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5725" y="1668078"/>
            <a:ext cx="394698" cy="311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6026987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표 16">
            <a:extLst>
              <a:ext uri="{FF2B5EF4-FFF2-40B4-BE49-F238E27FC236}">
                <a16:creationId xmlns:a16="http://schemas.microsoft.com/office/drawing/2014/main" id="{64AD76A6-BF97-4CAB-87A5-7B494C8277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7004800"/>
              </p:ext>
            </p:extLst>
          </p:nvPr>
        </p:nvGraphicFramePr>
        <p:xfrm>
          <a:off x="119518" y="147446"/>
          <a:ext cx="9713274" cy="63333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7171">
                  <a:extLst>
                    <a:ext uri="{9D8B030D-6E8A-4147-A177-3AD203B41FA5}">
                      <a16:colId xmlns:a16="http://schemas.microsoft.com/office/drawing/2014/main" val="3253739569"/>
                    </a:ext>
                  </a:extLst>
                </a:gridCol>
                <a:gridCol w="176589">
                  <a:extLst>
                    <a:ext uri="{9D8B030D-6E8A-4147-A177-3AD203B41FA5}">
                      <a16:colId xmlns:a16="http://schemas.microsoft.com/office/drawing/2014/main" val="825821396"/>
                    </a:ext>
                  </a:extLst>
                </a:gridCol>
                <a:gridCol w="120583">
                  <a:extLst>
                    <a:ext uri="{9D8B030D-6E8A-4147-A177-3AD203B41FA5}">
                      <a16:colId xmlns:a16="http://schemas.microsoft.com/office/drawing/2014/main" val="3171329016"/>
                    </a:ext>
                  </a:extLst>
                </a:gridCol>
                <a:gridCol w="336604">
                  <a:extLst>
                    <a:ext uri="{9D8B030D-6E8A-4147-A177-3AD203B41FA5}">
                      <a16:colId xmlns:a16="http://schemas.microsoft.com/office/drawing/2014/main" val="3172448492"/>
                    </a:ext>
                  </a:extLst>
                </a:gridCol>
                <a:gridCol w="473228">
                  <a:extLst>
                    <a:ext uri="{9D8B030D-6E8A-4147-A177-3AD203B41FA5}">
                      <a16:colId xmlns:a16="http://schemas.microsoft.com/office/drawing/2014/main" val="3116983912"/>
                    </a:ext>
                  </a:extLst>
                </a:gridCol>
                <a:gridCol w="175786">
                  <a:extLst>
                    <a:ext uri="{9D8B030D-6E8A-4147-A177-3AD203B41FA5}">
                      <a16:colId xmlns:a16="http://schemas.microsoft.com/office/drawing/2014/main" val="2867862272"/>
                    </a:ext>
                  </a:extLst>
                </a:gridCol>
                <a:gridCol w="102814">
                  <a:extLst>
                    <a:ext uri="{9D8B030D-6E8A-4147-A177-3AD203B41FA5}">
                      <a16:colId xmlns:a16="http://schemas.microsoft.com/office/drawing/2014/main" val="1953060234"/>
                    </a:ext>
                  </a:extLst>
                </a:gridCol>
                <a:gridCol w="737673">
                  <a:extLst>
                    <a:ext uri="{9D8B030D-6E8A-4147-A177-3AD203B41FA5}">
                      <a16:colId xmlns:a16="http://schemas.microsoft.com/office/drawing/2014/main" val="398629596"/>
                    </a:ext>
                  </a:extLst>
                </a:gridCol>
                <a:gridCol w="140459">
                  <a:extLst>
                    <a:ext uri="{9D8B030D-6E8A-4147-A177-3AD203B41FA5}">
                      <a16:colId xmlns:a16="http://schemas.microsoft.com/office/drawing/2014/main" val="404855326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091127642"/>
                    </a:ext>
                  </a:extLst>
                </a:gridCol>
                <a:gridCol w="485379">
                  <a:extLst>
                    <a:ext uri="{9D8B030D-6E8A-4147-A177-3AD203B41FA5}">
                      <a16:colId xmlns:a16="http://schemas.microsoft.com/office/drawing/2014/main" val="1479794387"/>
                    </a:ext>
                  </a:extLst>
                </a:gridCol>
                <a:gridCol w="331842">
                  <a:extLst>
                    <a:ext uri="{9D8B030D-6E8A-4147-A177-3AD203B41FA5}">
                      <a16:colId xmlns:a16="http://schemas.microsoft.com/office/drawing/2014/main" val="3215269691"/>
                    </a:ext>
                  </a:extLst>
                </a:gridCol>
                <a:gridCol w="817221">
                  <a:extLst>
                    <a:ext uri="{9D8B030D-6E8A-4147-A177-3AD203B41FA5}">
                      <a16:colId xmlns:a16="http://schemas.microsoft.com/office/drawing/2014/main" val="4242642920"/>
                    </a:ext>
                  </a:extLst>
                </a:gridCol>
                <a:gridCol w="430899">
                  <a:extLst>
                    <a:ext uri="{9D8B030D-6E8A-4147-A177-3AD203B41FA5}">
                      <a16:colId xmlns:a16="http://schemas.microsoft.com/office/drawing/2014/main" val="1436993564"/>
                    </a:ext>
                  </a:extLst>
                </a:gridCol>
                <a:gridCol w="594342">
                  <a:extLst>
                    <a:ext uri="{9D8B030D-6E8A-4147-A177-3AD203B41FA5}">
                      <a16:colId xmlns:a16="http://schemas.microsoft.com/office/drawing/2014/main" val="3220654505"/>
                    </a:ext>
                  </a:extLst>
                </a:gridCol>
                <a:gridCol w="985618">
                  <a:extLst>
                    <a:ext uri="{9D8B030D-6E8A-4147-A177-3AD203B41FA5}">
                      <a16:colId xmlns:a16="http://schemas.microsoft.com/office/drawing/2014/main" val="3053073729"/>
                    </a:ext>
                  </a:extLst>
                </a:gridCol>
                <a:gridCol w="102814">
                  <a:extLst>
                    <a:ext uri="{9D8B030D-6E8A-4147-A177-3AD203B41FA5}">
                      <a16:colId xmlns:a16="http://schemas.microsoft.com/office/drawing/2014/main" val="3496862969"/>
                    </a:ext>
                  </a:extLst>
                </a:gridCol>
                <a:gridCol w="1040099">
                  <a:extLst>
                    <a:ext uri="{9D8B030D-6E8A-4147-A177-3AD203B41FA5}">
                      <a16:colId xmlns:a16="http://schemas.microsoft.com/office/drawing/2014/main" val="3448398408"/>
                    </a:ext>
                  </a:extLst>
                </a:gridCol>
                <a:gridCol w="465609">
                  <a:extLst>
                    <a:ext uri="{9D8B030D-6E8A-4147-A177-3AD203B41FA5}">
                      <a16:colId xmlns:a16="http://schemas.microsoft.com/office/drawing/2014/main" val="4087358375"/>
                    </a:ext>
                  </a:extLst>
                </a:gridCol>
                <a:gridCol w="102814">
                  <a:extLst>
                    <a:ext uri="{9D8B030D-6E8A-4147-A177-3AD203B41FA5}">
                      <a16:colId xmlns:a16="http://schemas.microsoft.com/office/drawing/2014/main" val="21403367"/>
                    </a:ext>
                  </a:extLst>
                </a:gridCol>
                <a:gridCol w="1149062">
                  <a:extLst>
                    <a:ext uri="{9D8B030D-6E8A-4147-A177-3AD203B41FA5}">
                      <a16:colId xmlns:a16="http://schemas.microsoft.com/office/drawing/2014/main" val="220410917"/>
                    </a:ext>
                  </a:extLst>
                </a:gridCol>
                <a:gridCol w="438388">
                  <a:extLst>
                    <a:ext uri="{9D8B030D-6E8A-4147-A177-3AD203B41FA5}">
                      <a16:colId xmlns:a16="http://schemas.microsoft.com/office/drawing/2014/main" val="2706650489"/>
                    </a:ext>
                  </a:extLst>
                </a:gridCol>
              </a:tblGrid>
              <a:tr h="185010">
                <a:tc gridSpan="8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9144" marB="18288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c</a:t>
                      </a:r>
                      <a:endParaRPr lang="ko-KR" altLang="en-US" sz="1000"/>
                    </a:p>
                  </a:txBody>
                  <a:tcPr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SOP NO.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9144" marB="182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T="0" marB="0"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9144" marB="182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Title: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9144" marB="182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G3_EUV END USER PUMP MODULE</a:t>
                      </a:r>
                      <a:r>
                        <a:rPr kumimoji="0" lang="en-US" altLang="ko-KR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\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295" marR="74295" marT="9144" marB="182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4830037"/>
                  </a:ext>
                </a:extLst>
              </a:tr>
              <a:tr h="171795"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</a:t>
                      </a:r>
                    </a:p>
                  </a:txBody>
                  <a:tcPr marL="74295" marR="74295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FF66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</a:t>
                      </a:r>
                    </a:p>
                  </a:txBody>
                  <a:tcPr marL="74295" marR="74295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en-US" altLang="ko-KR" sz="14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295" marR="74295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19"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solidFill>
                            <a:schemeClr val="tx1"/>
                          </a:solidFill>
                        </a:rPr>
                        <a:t>OP0500</a:t>
                      </a:r>
                      <a:endParaRPr lang="ko-KR" alt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2454436"/>
                  </a:ext>
                </a:extLst>
              </a:tr>
              <a:tr h="132151">
                <a:tc gridSpan="3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Ref.</a:t>
                      </a:r>
                    </a:p>
                  </a:txBody>
                  <a:tcPr marL="74295" marR="74295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en-US" altLang="ko-KR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Man.Item No.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Ser.Item No.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Qty</a:t>
                      </a: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Qty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Ref.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Man.Item No.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Ser.Item No.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</a:t>
                      </a: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Qty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3922277"/>
                  </a:ext>
                </a:extLst>
              </a:tr>
              <a:tr h="132151"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H05350069</a:t>
                      </a:r>
                      <a:endParaRPr lang="ko-KR" altLang="en-US" sz="1000" kern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3-8 BSP SS QUICK CONNECT-PLUG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ISO250 TRAPPED O-RING VITON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rgbClr val="FF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IE0123029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PM MODULE WATER ASSY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56520841"/>
                  </a:ext>
                </a:extLst>
              </a:tr>
              <a:tr h="132151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H05350068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3-8 BSP SS QUICK CONNECT-SOCT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ISO250 TRAPPED O-RING VITON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8856439"/>
                  </a:ext>
                </a:extLst>
              </a:tr>
              <a:tr h="132151"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ISO250 TRAPPED O-RING VITON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9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3966801"/>
                  </a:ext>
                </a:extLst>
              </a:tr>
              <a:tr h="132151">
                <a:tc gridSpan="5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FF6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7911635"/>
                  </a:ext>
                </a:extLst>
              </a:tr>
              <a:tr h="4738498">
                <a:tc gridSpan="7"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Instruction:</a:t>
                      </a:r>
                    </a:p>
                    <a:p>
                      <a:pPr latinLnBrk="1"/>
                      <a:endParaRPr lang="en-US" altLang="ko-KR" sz="10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  <a:p>
                      <a:pPr latinLnBrk="1"/>
                      <a:endParaRPr lang="en-US" altLang="ko-KR" sz="10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  <a:p>
                      <a:pPr marL="228600" indent="-228600">
                        <a:buFont typeface="+mj-lt"/>
                        <a:buAutoNum type="arabicPeriod"/>
                      </a:pP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그림과 같이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SRC1 ~ FAC Module 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세 번째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N2 Back line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에 조립하세요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.</a:t>
                      </a:r>
                      <a:b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</a:br>
                      <a:r>
                        <a:rPr lang="en-GB" altLang="ko-KR" sz="1000" dirty="0">
                          <a:solidFill>
                            <a:srgbClr val="0070C0"/>
                          </a:solidFill>
                          <a:effectLst/>
                          <a:latin typeface="Calibri (본문)"/>
                          <a:ea typeface="바탕" panose="02030600000101010101" pitchFamily="18" charset="-127"/>
                        </a:rPr>
                        <a:t>(Assemble the N2 line on the </a:t>
                      </a:r>
                      <a:r>
                        <a:rPr lang="en-US" altLang="ko-KR" sz="1000" dirty="0">
                          <a:solidFill>
                            <a:srgbClr val="0070C0"/>
                          </a:solidFill>
                          <a:effectLst/>
                          <a:latin typeface="Calibri (본문)"/>
                          <a:ea typeface="바탕" panose="02030600000101010101" pitchFamily="18" charset="-127"/>
                        </a:rPr>
                        <a:t>third</a:t>
                      </a:r>
                      <a:r>
                        <a:rPr lang="en-GB" altLang="ko-KR" sz="1000" dirty="0">
                          <a:solidFill>
                            <a:srgbClr val="0070C0"/>
                          </a:solidFill>
                          <a:effectLst/>
                          <a:latin typeface="Calibri (본문)"/>
                          <a:ea typeface="바탕" panose="02030600000101010101" pitchFamily="18" charset="-127"/>
                        </a:rPr>
                        <a:t> line of N2 back line of SRC1 ~ FAC module.) 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endParaRPr lang="ko-KR" altLang="ko-KR" sz="1050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74295" marR="74295" marT="37148" marB="37148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15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6913290"/>
                  </a:ext>
                </a:extLst>
              </a:tr>
              <a:tr h="326886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Page</a:t>
                      </a:r>
                    </a:p>
                  </a:txBody>
                  <a:tcPr marL="74295" marR="74295" marT="37148" marB="37148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500</a:t>
                      </a: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b="1" dirty="0"/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Issue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01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Approved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999999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SOP TEMPLATE – SINGLE LANDSCAPE v5.doc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1874398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D68178E1-7F4F-4C18-9298-7983863B4D6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293" y="174391"/>
            <a:ext cx="824386" cy="175090"/>
          </a:xfrm>
          <a:prstGeom prst="rect">
            <a:avLst/>
          </a:prstGeom>
        </p:spPr>
      </p:pic>
      <p:sp>
        <p:nvSpPr>
          <p:cNvPr id="55" name="직사각형 54">
            <a:extLst>
              <a:ext uri="{FF2B5EF4-FFF2-40B4-BE49-F238E27FC236}">
                <a16:creationId xmlns:a16="http://schemas.microsoft.com/office/drawing/2014/main" id="{210971BB-FF72-4222-97B3-31E8A3AFBC12}"/>
              </a:ext>
            </a:extLst>
          </p:cNvPr>
          <p:cNvSpPr/>
          <p:nvPr/>
        </p:nvSpPr>
        <p:spPr>
          <a:xfrm>
            <a:off x="231072" y="6519446"/>
            <a:ext cx="944385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tabLst>
                <a:tab pos="2057400" algn="ctr"/>
                <a:tab pos="4114800" algn="r"/>
                <a:tab pos="2057400" algn="ctr"/>
                <a:tab pos="4414838" algn="r"/>
              </a:tabLst>
            </a:pPr>
            <a:r>
              <a:rPr lang="en-GB" altLang="ko-KR" sz="7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맑은 고딕" panose="020B0503020000020004" pitchFamily="50" charset="-127"/>
              </a:rPr>
              <a:t>Copyright © Edwards Group plc 2020</a:t>
            </a:r>
            <a:endParaRPr lang="ko-KR" altLang="ko-KR" sz="700" dirty="0">
              <a:latin typeface="Times New Roman" panose="02020603050405020304" pitchFamily="18" charset="0"/>
              <a:ea typeface="맑은 고딕" panose="020B0503020000020004" pitchFamily="50" charset="-127"/>
            </a:endParaRPr>
          </a:p>
          <a:p>
            <a:pPr algn="ctr">
              <a:tabLst>
                <a:tab pos="2057400" algn="ctr"/>
                <a:tab pos="4114800" algn="r"/>
                <a:tab pos="2057400" algn="ctr"/>
                <a:tab pos="4414838" algn="r"/>
              </a:tabLst>
            </a:pPr>
            <a:r>
              <a:rPr lang="en-GB" altLang="ko-KR" sz="7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맑은 고딕" panose="020B0503020000020004" pitchFamily="50" charset="-127"/>
              </a:rPr>
              <a:t>Company Confidential Document.  This document can only be shared with 3</a:t>
            </a:r>
            <a:r>
              <a:rPr lang="en-GB" altLang="ko-KR" sz="700" baseline="300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맑은 고딕" panose="020B0503020000020004" pitchFamily="50" charset="-127"/>
              </a:rPr>
              <a:t>rd</a:t>
            </a:r>
            <a:r>
              <a:rPr lang="en-GB" altLang="ko-KR" sz="7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맑은 고딕" panose="020B0503020000020004" pitchFamily="50" charset="-127"/>
              </a:rPr>
              <a:t> parties with the written permission of the legal department or if an NDA is in place.  If printed this document should be shredded when disposed of.</a:t>
            </a:r>
            <a:endParaRPr lang="ko-KR" altLang="ko-KR" sz="700" dirty="0">
              <a:latin typeface="Times New Roman" panose="02020603050405020304" pitchFamily="18" charset="0"/>
              <a:ea typeface="맑은 고딕" panose="020B0503020000020004" pitchFamily="50" charset="-127"/>
            </a:endParaRPr>
          </a:p>
        </p:txBody>
      </p:sp>
      <p:pic>
        <p:nvPicPr>
          <p:cNvPr id="20" name="그림 1">
            <a:extLst>
              <a:ext uri="{FF2B5EF4-FFF2-40B4-BE49-F238E27FC236}">
                <a16:creationId xmlns:a16="http://schemas.microsoft.com/office/drawing/2014/main" id="{8B856EEB-84D8-4F57-9947-34FD31256E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4414" y="2707732"/>
            <a:ext cx="1848764" cy="18113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D8B556DF-AE9F-4D31-BDEA-C171D9CEF22B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4496" y="1757021"/>
            <a:ext cx="4597008" cy="376542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D206053-1B1E-418C-93DA-BACBF5B41C8E}"/>
              </a:ext>
            </a:extLst>
          </p:cNvPr>
          <p:cNvSpPr txBox="1"/>
          <p:nvPr/>
        </p:nvSpPr>
        <p:spPr>
          <a:xfrm>
            <a:off x="4301010" y="5689750"/>
            <a:ext cx="1303978" cy="338554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IE0123029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4284A5A-6686-4AD6-B570-8CD28CC50415}"/>
              </a:ext>
            </a:extLst>
          </p:cNvPr>
          <p:cNvSpPr/>
          <p:nvPr/>
        </p:nvSpPr>
        <p:spPr>
          <a:xfrm>
            <a:off x="6522455" y="1944344"/>
            <a:ext cx="403834" cy="375627"/>
          </a:xfrm>
          <a:prstGeom prst="rect">
            <a:avLst/>
          </a:prstGeom>
          <a:noFill/>
          <a:ln w="190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4600C44-40AB-4843-93A5-20EED42BAAC3}"/>
              </a:ext>
            </a:extLst>
          </p:cNvPr>
          <p:cNvSpPr/>
          <p:nvPr/>
        </p:nvSpPr>
        <p:spPr>
          <a:xfrm>
            <a:off x="6522455" y="4331220"/>
            <a:ext cx="403834" cy="524865"/>
          </a:xfrm>
          <a:prstGeom prst="rect">
            <a:avLst/>
          </a:prstGeom>
          <a:noFill/>
          <a:ln w="190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A582EE8-E958-427F-B205-8929A4E624EA}"/>
              </a:ext>
            </a:extLst>
          </p:cNvPr>
          <p:cNvSpPr/>
          <p:nvPr/>
        </p:nvSpPr>
        <p:spPr>
          <a:xfrm>
            <a:off x="6628422" y="5062027"/>
            <a:ext cx="403834" cy="375627"/>
          </a:xfrm>
          <a:prstGeom prst="rect">
            <a:avLst/>
          </a:prstGeom>
          <a:noFill/>
          <a:ln w="190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Picture 309">
            <a:extLst>
              <a:ext uri="{FF2B5EF4-FFF2-40B4-BE49-F238E27FC236}">
                <a16:creationId xmlns:a16="http://schemas.microsoft.com/office/drawing/2014/main" id="{2719ED57-A163-42D0-99B5-9F3817C5A9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5725" y="1668078"/>
            <a:ext cx="394698" cy="311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4398599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표 16">
            <a:extLst>
              <a:ext uri="{FF2B5EF4-FFF2-40B4-BE49-F238E27FC236}">
                <a16:creationId xmlns:a16="http://schemas.microsoft.com/office/drawing/2014/main" id="{64AD76A6-BF97-4CAB-87A5-7B494C8277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419791"/>
              </p:ext>
            </p:extLst>
          </p:nvPr>
        </p:nvGraphicFramePr>
        <p:xfrm>
          <a:off x="119518" y="147446"/>
          <a:ext cx="9713274" cy="63333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7171">
                  <a:extLst>
                    <a:ext uri="{9D8B030D-6E8A-4147-A177-3AD203B41FA5}">
                      <a16:colId xmlns:a16="http://schemas.microsoft.com/office/drawing/2014/main" val="3253739569"/>
                    </a:ext>
                  </a:extLst>
                </a:gridCol>
                <a:gridCol w="176589">
                  <a:extLst>
                    <a:ext uri="{9D8B030D-6E8A-4147-A177-3AD203B41FA5}">
                      <a16:colId xmlns:a16="http://schemas.microsoft.com/office/drawing/2014/main" val="825821396"/>
                    </a:ext>
                  </a:extLst>
                </a:gridCol>
                <a:gridCol w="120583">
                  <a:extLst>
                    <a:ext uri="{9D8B030D-6E8A-4147-A177-3AD203B41FA5}">
                      <a16:colId xmlns:a16="http://schemas.microsoft.com/office/drawing/2014/main" val="3171329016"/>
                    </a:ext>
                  </a:extLst>
                </a:gridCol>
                <a:gridCol w="336604">
                  <a:extLst>
                    <a:ext uri="{9D8B030D-6E8A-4147-A177-3AD203B41FA5}">
                      <a16:colId xmlns:a16="http://schemas.microsoft.com/office/drawing/2014/main" val="3172448492"/>
                    </a:ext>
                  </a:extLst>
                </a:gridCol>
                <a:gridCol w="473228">
                  <a:extLst>
                    <a:ext uri="{9D8B030D-6E8A-4147-A177-3AD203B41FA5}">
                      <a16:colId xmlns:a16="http://schemas.microsoft.com/office/drawing/2014/main" val="3116983912"/>
                    </a:ext>
                  </a:extLst>
                </a:gridCol>
                <a:gridCol w="175786">
                  <a:extLst>
                    <a:ext uri="{9D8B030D-6E8A-4147-A177-3AD203B41FA5}">
                      <a16:colId xmlns:a16="http://schemas.microsoft.com/office/drawing/2014/main" val="2867862272"/>
                    </a:ext>
                  </a:extLst>
                </a:gridCol>
                <a:gridCol w="102814">
                  <a:extLst>
                    <a:ext uri="{9D8B030D-6E8A-4147-A177-3AD203B41FA5}">
                      <a16:colId xmlns:a16="http://schemas.microsoft.com/office/drawing/2014/main" val="1953060234"/>
                    </a:ext>
                  </a:extLst>
                </a:gridCol>
                <a:gridCol w="737673">
                  <a:extLst>
                    <a:ext uri="{9D8B030D-6E8A-4147-A177-3AD203B41FA5}">
                      <a16:colId xmlns:a16="http://schemas.microsoft.com/office/drawing/2014/main" val="398629596"/>
                    </a:ext>
                  </a:extLst>
                </a:gridCol>
                <a:gridCol w="140459">
                  <a:extLst>
                    <a:ext uri="{9D8B030D-6E8A-4147-A177-3AD203B41FA5}">
                      <a16:colId xmlns:a16="http://schemas.microsoft.com/office/drawing/2014/main" val="404855326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091127642"/>
                    </a:ext>
                  </a:extLst>
                </a:gridCol>
                <a:gridCol w="485379">
                  <a:extLst>
                    <a:ext uri="{9D8B030D-6E8A-4147-A177-3AD203B41FA5}">
                      <a16:colId xmlns:a16="http://schemas.microsoft.com/office/drawing/2014/main" val="1479794387"/>
                    </a:ext>
                  </a:extLst>
                </a:gridCol>
                <a:gridCol w="331842">
                  <a:extLst>
                    <a:ext uri="{9D8B030D-6E8A-4147-A177-3AD203B41FA5}">
                      <a16:colId xmlns:a16="http://schemas.microsoft.com/office/drawing/2014/main" val="3215269691"/>
                    </a:ext>
                  </a:extLst>
                </a:gridCol>
                <a:gridCol w="817221">
                  <a:extLst>
                    <a:ext uri="{9D8B030D-6E8A-4147-A177-3AD203B41FA5}">
                      <a16:colId xmlns:a16="http://schemas.microsoft.com/office/drawing/2014/main" val="4242642920"/>
                    </a:ext>
                  </a:extLst>
                </a:gridCol>
                <a:gridCol w="430899">
                  <a:extLst>
                    <a:ext uri="{9D8B030D-6E8A-4147-A177-3AD203B41FA5}">
                      <a16:colId xmlns:a16="http://schemas.microsoft.com/office/drawing/2014/main" val="1436993564"/>
                    </a:ext>
                  </a:extLst>
                </a:gridCol>
                <a:gridCol w="594342">
                  <a:extLst>
                    <a:ext uri="{9D8B030D-6E8A-4147-A177-3AD203B41FA5}">
                      <a16:colId xmlns:a16="http://schemas.microsoft.com/office/drawing/2014/main" val="3220654505"/>
                    </a:ext>
                  </a:extLst>
                </a:gridCol>
                <a:gridCol w="985618">
                  <a:extLst>
                    <a:ext uri="{9D8B030D-6E8A-4147-A177-3AD203B41FA5}">
                      <a16:colId xmlns:a16="http://schemas.microsoft.com/office/drawing/2014/main" val="3053073729"/>
                    </a:ext>
                  </a:extLst>
                </a:gridCol>
                <a:gridCol w="102814">
                  <a:extLst>
                    <a:ext uri="{9D8B030D-6E8A-4147-A177-3AD203B41FA5}">
                      <a16:colId xmlns:a16="http://schemas.microsoft.com/office/drawing/2014/main" val="3496862969"/>
                    </a:ext>
                  </a:extLst>
                </a:gridCol>
                <a:gridCol w="1040099">
                  <a:extLst>
                    <a:ext uri="{9D8B030D-6E8A-4147-A177-3AD203B41FA5}">
                      <a16:colId xmlns:a16="http://schemas.microsoft.com/office/drawing/2014/main" val="3448398408"/>
                    </a:ext>
                  </a:extLst>
                </a:gridCol>
                <a:gridCol w="465609">
                  <a:extLst>
                    <a:ext uri="{9D8B030D-6E8A-4147-A177-3AD203B41FA5}">
                      <a16:colId xmlns:a16="http://schemas.microsoft.com/office/drawing/2014/main" val="4087358375"/>
                    </a:ext>
                  </a:extLst>
                </a:gridCol>
                <a:gridCol w="102814">
                  <a:extLst>
                    <a:ext uri="{9D8B030D-6E8A-4147-A177-3AD203B41FA5}">
                      <a16:colId xmlns:a16="http://schemas.microsoft.com/office/drawing/2014/main" val="21403367"/>
                    </a:ext>
                  </a:extLst>
                </a:gridCol>
                <a:gridCol w="1149062">
                  <a:extLst>
                    <a:ext uri="{9D8B030D-6E8A-4147-A177-3AD203B41FA5}">
                      <a16:colId xmlns:a16="http://schemas.microsoft.com/office/drawing/2014/main" val="220410917"/>
                    </a:ext>
                  </a:extLst>
                </a:gridCol>
                <a:gridCol w="438388">
                  <a:extLst>
                    <a:ext uri="{9D8B030D-6E8A-4147-A177-3AD203B41FA5}">
                      <a16:colId xmlns:a16="http://schemas.microsoft.com/office/drawing/2014/main" val="2706650489"/>
                    </a:ext>
                  </a:extLst>
                </a:gridCol>
              </a:tblGrid>
              <a:tr h="185010">
                <a:tc gridSpan="8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9144" marB="18288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c</a:t>
                      </a:r>
                      <a:endParaRPr lang="ko-KR" altLang="en-US" sz="1000"/>
                    </a:p>
                  </a:txBody>
                  <a:tcPr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SOP NO.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9144" marB="182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T="0" marB="0"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9144" marB="182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Title: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9144" marB="182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G3_EUV END USER PUMP MODULE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295" marR="74295" marT="9144" marB="182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4830037"/>
                  </a:ext>
                </a:extLst>
              </a:tr>
              <a:tr h="171795"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</a:t>
                      </a:r>
                    </a:p>
                  </a:txBody>
                  <a:tcPr marL="74295" marR="74295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FF66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</a:t>
                      </a:r>
                    </a:p>
                  </a:txBody>
                  <a:tcPr marL="74295" marR="74295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en-US" altLang="ko-KR" sz="14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295" marR="74295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19"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solidFill>
                            <a:schemeClr val="tx1"/>
                          </a:solidFill>
                        </a:rPr>
                        <a:t>OP0510</a:t>
                      </a:r>
                      <a:endParaRPr lang="ko-KR" alt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2454436"/>
                  </a:ext>
                </a:extLst>
              </a:tr>
              <a:tr h="132151">
                <a:tc gridSpan="3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Ref.</a:t>
                      </a:r>
                    </a:p>
                  </a:txBody>
                  <a:tcPr marL="74295" marR="74295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en-US" altLang="ko-KR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Man.Item No.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Ser.Item No.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Qty</a:t>
                      </a: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Qty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Ref.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Man.Item No.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Ser.Item No.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</a:t>
                      </a: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Qty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3922277"/>
                  </a:ext>
                </a:extLst>
              </a:tr>
              <a:tr h="132151"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B22426768</a:t>
                      </a:r>
                      <a:endParaRPr lang="ko-KR" altLang="en-US" sz="1000" kern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PIPE CLAMP 19MM PP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ISO250 TRAPPED O-RING VITON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rgbClr val="FF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56520841"/>
                  </a:ext>
                </a:extLst>
              </a:tr>
              <a:tr h="132151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218231375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SCR CAP HD M6*40 SS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ISO250 TRAPPED O-RING VITON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8856439"/>
                  </a:ext>
                </a:extLst>
              </a:tr>
              <a:tr h="132151"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ISO250 TRAPPED O-RING VITON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9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3966801"/>
                  </a:ext>
                </a:extLst>
              </a:tr>
              <a:tr h="132151">
                <a:tc gridSpan="5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FF6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7911635"/>
                  </a:ext>
                </a:extLst>
              </a:tr>
              <a:tr h="4738498">
                <a:tc gridSpan="7"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Instruction:</a:t>
                      </a:r>
                    </a:p>
                    <a:p>
                      <a:pPr latinLnBrk="1"/>
                      <a:endParaRPr lang="en-US" altLang="ko-KR" sz="10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  <a:p>
                      <a:pPr latinLnBrk="1"/>
                      <a:endParaRPr lang="en-US" altLang="ko-KR" sz="10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  <a:p>
                      <a:pPr marL="228600" indent="-228600">
                        <a:buFont typeface="+mj-lt"/>
                        <a:buAutoNum type="arabicPeriod"/>
                      </a:pP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그림과 같이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SRC1 ~ FAC Module 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세 번째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N2 Back line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에 조립하세요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.</a:t>
                      </a:r>
                      <a:b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</a:br>
                      <a:r>
                        <a:rPr lang="en-GB" altLang="ko-KR" sz="1000" dirty="0">
                          <a:solidFill>
                            <a:srgbClr val="0070C0"/>
                          </a:solidFill>
                          <a:effectLst/>
                          <a:latin typeface="Calibri (본문)"/>
                          <a:ea typeface="바탕" panose="02030600000101010101" pitchFamily="18" charset="-127"/>
                        </a:rPr>
                        <a:t>(Assemble the N2 line on the </a:t>
                      </a:r>
                      <a:r>
                        <a:rPr lang="en-US" altLang="ko-KR" sz="1000" dirty="0">
                          <a:solidFill>
                            <a:srgbClr val="0070C0"/>
                          </a:solidFill>
                          <a:effectLst/>
                          <a:latin typeface="Calibri (본문)"/>
                          <a:ea typeface="바탕" panose="02030600000101010101" pitchFamily="18" charset="-127"/>
                        </a:rPr>
                        <a:t>third</a:t>
                      </a:r>
                      <a:r>
                        <a:rPr lang="en-GB" altLang="ko-KR" sz="1000" dirty="0">
                          <a:solidFill>
                            <a:srgbClr val="0070C0"/>
                          </a:solidFill>
                          <a:effectLst/>
                          <a:latin typeface="Calibri (본문)"/>
                          <a:ea typeface="바탕" panose="02030600000101010101" pitchFamily="18" charset="-127"/>
                        </a:rPr>
                        <a:t> line of N2 back line of SRC1 ~ FAC module.) 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endParaRPr lang="ko-KR" altLang="ko-KR" sz="1050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74295" marR="74295" marT="37148" marB="37148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15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6913290"/>
                  </a:ext>
                </a:extLst>
              </a:tr>
              <a:tr h="326886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Page</a:t>
                      </a:r>
                    </a:p>
                  </a:txBody>
                  <a:tcPr marL="74295" marR="74295" marT="37148" marB="37148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510</a:t>
                      </a: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b="1" dirty="0"/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Issue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01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Approved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999999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SOP TEMPLATE – SINGLE LANDSCAPE v5.doc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1874398"/>
                  </a:ext>
                </a:extLst>
              </a:tr>
            </a:tbl>
          </a:graphicData>
        </a:graphic>
      </p:graphicFrame>
      <p:sp>
        <p:nvSpPr>
          <p:cNvPr id="55" name="직사각형 54">
            <a:extLst>
              <a:ext uri="{FF2B5EF4-FFF2-40B4-BE49-F238E27FC236}">
                <a16:creationId xmlns:a16="http://schemas.microsoft.com/office/drawing/2014/main" id="{210971BB-FF72-4222-97B3-31E8A3AFBC12}"/>
              </a:ext>
            </a:extLst>
          </p:cNvPr>
          <p:cNvSpPr/>
          <p:nvPr/>
        </p:nvSpPr>
        <p:spPr>
          <a:xfrm>
            <a:off x="231072" y="6519446"/>
            <a:ext cx="944385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tabLst>
                <a:tab pos="2057400" algn="ctr"/>
                <a:tab pos="4114800" algn="r"/>
                <a:tab pos="2057400" algn="ctr"/>
                <a:tab pos="4414838" algn="r"/>
              </a:tabLst>
            </a:pPr>
            <a:r>
              <a:rPr lang="en-GB" altLang="ko-KR" sz="7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맑은 고딕" panose="020B0503020000020004" pitchFamily="50" charset="-127"/>
              </a:rPr>
              <a:t>Copyright © Edwards Group plc 2020</a:t>
            </a:r>
            <a:endParaRPr lang="ko-KR" altLang="ko-KR" sz="700" dirty="0">
              <a:latin typeface="Times New Roman" panose="02020603050405020304" pitchFamily="18" charset="0"/>
              <a:ea typeface="맑은 고딕" panose="020B0503020000020004" pitchFamily="50" charset="-127"/>
            </a:endParaRPr>
          </a:p>
          <a:p>
            <a:pPr algn="ctr">
              <a:tabLst>
                <a:tab pos="2057400" algn="ctr"/>
                <a:tab pos="4114800" algn="r"/>
                <a:tab pos="2057400" algn="ctr"/>
                <a:tab pos="4414838" algn="r"/>
              </a:tabLst>
            </a:pPr>
            <a:r>
              <a:rPr lang="en-GB" altLang="ko-KR" sz="7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맑은 고딕" panose="020B0503020000020004" pitchFamily="50" charset="-127"/>
              </a:rPr>
              <a:t>Company Confidential Document.  This document can only be shared with 3</a:t>
            </a:r>
            <a:r>
              <a:rPr lang="en-GB" altLang="ko-KR" sz="700" baseline="300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맑은 고딕" panose="020B0503020000020004" pitchFamily="50" charset="-127"/>
              </a:rPr>
              <a:t>rd</a:t>
            </a:r>
            <a:r>
              <a:rPr lang="en-GB" altLang="ko-KR" sz="7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맑은 고딕" panose="020B0503020000020004" pitchFamily="50" charset="-127"/>
              </a:rPr>
              <a:t> parties with the written permission of the legal department or if an NDA is in place.  If printed this document should be shredded when disposed of.</a:t>
            </a:r>
            <a:endParaRPr lang="ko-KR" altLang="ko-KR" sz="700" dirty="0">
              <a:latin typeface="Times New Roman" panose="02020603050405020304" pitchFamily="18" charset="0"/>
              <a:ea typeface="맑은 고딕" panose="020B0503020000020004" pitchFamily="50" charset="-127"/>
            </a:endParaRPr>
          </a:p>
        </p:txBody>
      </p:sp>
      <p:pic>
        <p:nvPicPr>
          <p:cNvPr id="24" name="Picture 309">
            <a:extLst>
              <a:ext uri="{FF2B5EF4-FFF2-40B4-BE49-F238E27FC236}">
                <a16:creationId xmlns:a16="http://schemas.microsoft.com/office/drawing/2014/main" id="{2719ED57-A163-42D0-99B5-9F3817C5A9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7714" y="1535322"/>
            <a:ext cx="394698" cy="311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7EC154E0-D6DA-4C5E-9A58-EDCBC05957B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5674" y="1755466"/>
            <a:ext cx="4456175" cy="4101628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CF24316-C57F-414B-9CEF-42419D71E742}"/>
              </a:ext>
            </a:extLst>
          </p:cNvPr>
          <p:cNvSpPr/>
          <p:nvPr/>
        </p:nvSpPr>
        <p:spPr>
          <a:xfrm>
            <a:off x="4801539" y="1819921"/>
            <a:ext cx="480275" cy="568171"/>
          </a:xfrm>
          <a:prstGeom prst="rect">
            <a:avLst/>
          </a:prstGeom>
          <a:noFill/>
          <a:ln w="190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8758C7C-95A1-4A0E-B797-0DC14E40BD30}"/>
              </a:ext>
            </a:extLst>
          </p:cNvPr>
          <p:cNvSpPr txBox="1"/>
          <p:nvPr/>
        </p:nvSpPr>
        <p:spPr>
          <a:xfrm>
            <a:off x="2184640" y="1523032"/>
            <a:ext cx="1303978" cy="584775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B22426768</a:t>
            </a:r>
          </a:p>
          <a:p>
            <a:pPr algn="ctr"/>
            <a:r>
              <a:rPr lang="en-US" altLang="ko-KR" sz="1600" dirty="0"/>
              <a:t>218231375</a:t>
            </a:r>
            <a:endParaRPr lang="ko-KR" altLang="en-US" sz="1600" dirty="0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DC0F9192-F4A0-4713-8941-9EAD01C5B736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0867" y="2178393"/>
            <a:ext cx="831524" cy="707919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7B334C6C-D396-44DF-8234-AB9CF6008E55}"/>
              </a:ext>
            </a:extLst>
          </p:cNvPr>
          <p:cNvSpPr/>
          <p:nvPr/>
        </p:nvSpPr>
        <p:spPr>
          <a:xfrm>
            <a:off x="4801539" y="3180425"/>
            <a:ext cx="480275" cy="568171"/>
          </a:xfrm>
          <a:prstGeom prst="rect">
            <a:avLst/>
          </a:prstGeom>
          <a:noFill/>
          <a:ln w="190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C379009-364B-431F-A5BB-0014135486FD}"/>
              </a:ext>
            </a:extLst>
          </p:cNvPr>
          <p:cNvSpPr/>
          <p:nvPr/>
        </p:nvSpPr>
        <p:spPr>
          <a:xfrm>
            <a:off x="7120091" y="2165578"/>
            <a:ext cx="480275" cy="1263422"/>
          </a:xfrm>
          <a:prstGeom prst="rect">
            <a:avLst/>
          </a:prstGeom>
          <a:noFill/>
          <a:ln w="190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01F98F8-ACF3-447A-9C14-96A9DE96EFD6}"/>
              </a:ext>
            </a:extLst>
          </p:cNvPr>
          <p:cNvSpPr/>
          <p:nvPr/>
        </p:nvSpPr>
        <p:spPr>
          <a:xfrm>
            <a:off x="7120091" y="4208921"/>
            <a:ext cx="480275" cy="1263422"/>
          </a:xfrm>
          <a:prstGeom prst="rect">
            <a:avLst/>
          </a:prstGeom>
          <a:noFill/>
          <a:ln w="190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8" name="Picture 451">
            <a:extLst>
              <a:ext uri="{FF2B5EF4-FFF2-40B4-BE49-F238E27FC236}">
                <a16:creationId xmlns:a16="http://schemas.microsoft.com/office/drawing/2014/main" id="{9929603F-230E-4557-966B-41BEFD55788C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7866" y="2585797"/>
            <a:ext cx="442791" cy="422983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2D78D4A2-CD5A-42FC-8BC6-C2ACA8495B4C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293" y="174391"/>
            <a:ext cx="824386" cy="175090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B5A03CC6-EB45-42D6-9527-8E9BA00083CE}"/>
              </a:ext>
            </a:extLst>
          </p:cNvPr>
          <p:cNvSpPr/>
          <p:nvPr/>
        </p:nvSpPr>
        <p:spPr>
          <a:xfrm>
            <a:off x="3668733" y="4139212"/>
            <a:ext cx="480275" cy="400975"/>
          </a:xfrm>
          <a:prstGeom prst="rect">
            <a:avLst/>
          </a:prstGeom>
          <a:noFill/>
          <a:ln w="190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DBBA7CD-A361-42BC-AE1D-6F0D0512C9C8}"/>
              </a:ext>
            </a:extLst>
          </p:cNvPr>
          <p:cNvSpPr/>
          <p:nvPr/>
        </p:nvSpPr>
        <p:spPr>
          <a:xfrm>
            <a:off x="3669254" y="3045780"/>
            <a:ext cx="480275" cy="400975"/>
          </a:xfrm>
          <a:prstGeom prst="rect">
            <a:avLst/>
          </a:prstGeom>
          <a:noFill/>
          <a:ln w="190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CF5BB482-02F3-4DC7-990F-A9822B9560CC}"/>
              </a:ext>
            </a:extLst>
          </p:cNvPr>
          <p:cNvCxnSpPr>
            <a:cxnSpLocks/>
            <a:stCxn id="14" idx="1"/>
            <a:endCxn id="22" idx="3"/>
          </p:cNvCxnSpPr>
          <p:nvPr/>
        </p:nvCxnSpPr>
        <p:spPr>
          <a:xfrm flipH="1">
            <a:off x="3252391" y="2104007"/>
            <a:ext cx="1549148" cy="428346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451">
            <a:extLst>
              <a:ext uri="{FF2B5EF4-FFF2-40B4-BE49-F238E27FC236}">
                <a16:creationId xmlns:a16="http://schemas.microsoft.com/office/drawing/2014/main" id="{0B0F4C14-C04F-4156-99DA-2D9CE3DE28CA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4191" y="3033389"/>
            <a:ext cx="442791" cy="422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79766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표 16">
            <a:extLst>
              <a:ext uri="{FF2B5EF4-FFF2-40B4-BE49-F238E27FC236}">
                <a16:creationId xmlns:a16="http://schemas.microsoft.com/office/drawing/2014/main" id="{64AD76A6-BF97-4CAB-87A5-7B494C8277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6490850"/>
              </p:ext>
            </p:extLst>
          </p:nvPr>
        </p:nvGraphicFramePr>
        <p:xfrm>
          <a:off x="119518" y="147446"/>
          <a:ext cx="9713274" cy="63333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7171">
                  <a:extLst>
                    <a:ext uri="{9D8B030D-6E8A-4147-A177-3AD203B41FA5}">
                      <a16:colId xmlns:a16="http://schemas.microsoft.com/office/drawing/2014/main" val="3253739569"/>
                    </a:ext>
                  </a:extLst>
                </a:gridCol>
                <a:gridCol w="176589">
                  <a:extLst>
                    <a:ext uri="{9D8B030D-6E8A-4147-A177-3AD203B41FA5}">
                      <a16:colId xmlns:a16="http://schemas.microsoft.com/office/drawing/2014/main" val="825821396"/>
                    </a:ext>
                  </a:extLst>
                </a:gridCol>
                <a:gridCol w="120583">
                  <a:extLst>
                    <a:ext uri="{9D8B030D-6E8A-4147-A177-3AD203B41FA5}">
                      <a16:colId xmlns:a16="http://schemas.microsoft.com/office/drawing/2014/main" val="3171329016"/>
                    </a:ext>
                  </a:extLst>
                </a:gridCol>
                <a:gridCol w="336604">
                  <a:extLst>
                    <a:ext uri="{9D8B030D-6E8A-4147-A177-3AD203B41FA5}">
                      <a16:colId xmlns:a16="http://schemas.microsoft.com/office/drawing/2014/main" val="3172448492"/>
                    </a:ext>
                  </a:extLst>
                </a:gridCol>
                <a:gridCol w="473228">
                  <a:extLst>
                    <a:ext uri="{9D8B030D-6E8A-4147-A177-3AD203B41FA5}">
                      <a16:colId xmlns:a16="http://schemas.microsoft.com/office/drawing/2014/main" val="3116983912"/>
                    </a:ext>
                  </a:extLst>
                </a:gridCol>
                <a:gridCol w="175786">
                  <a:extLst>
                    <a:ext uri="{9D8B030D-6E8A-4147-A177-3AD203B41FA5}">
                      <a16:colId xmlns:a16="http://schemas.microsoft.com/office/drawing/2014/main" val="2867862272"/>
                    </a:ext>
                  </a:extLst>
                </a:gridCol>
                <a:gridCol w="102814">
                  <a:extLst>
                    <a:ext uri="{9D8B030D-6E8A-4147-A177-3AD203B41FA5}">
                      <a16:colId xmlns:a16="http://schemas.microsoft.com/office/drawing/2014/main" val="1953060234"/>
                    </a:ext>
                  </a:extLst>
                </a:gridCol>
                <a:gridCol w="737673">
                  <a:extLst>
                    <a:ext uri="{9D8B030D-6E8A-4147-A177-3AD203B41FA5}">
                      <a16:colId xmlns:a16="http://schemas.microsoft.com/office/drawing/2014/main" val="398629596"/>
                    </a:ext>
                  </a:extLst>
                </a:gridCol>
                <a:gridCol w="140459">
                  <a:extLst>
                    <a:ext uri="{9D8B030D-6E8A-4147-A177-3AD203B41FA5}">
                      <a16:colId xmlns:a16="http://schemas.microsoft.com/office/drawing/2014/main" val="404855326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091127642"/>
                    </a:ext>
                  </a:extLst>
                </a:gridCol>
                <a:gridCol w="485379">
                  <a:extLst>
                    <a:ext uri="{9D8B030D-6E8A-4147-A177-3AD203B41FA5}">
                      <a16:colId xmlns:a16="http://schemas.microsoft.com/office/drawing/2014/main" val="1479794387"/>
                    </a:ext>
                  </a:extLst>
                </a:gridCol>
                <a:gridCol w="331842">
                  <a:extLst>
                    <a:ext uri="{9D8B030D-6E8A-4147-A177-3AD203B41FA5}">
                      <a16:colId xmlns:a16="http://schemas.microsoft.com/office/drawing/2014/main" val="3215269691"/>
                    </a:ext>
                  </a:extLst>
                </a:gridCol>
                <a:gridCol w="817221">
                  <a:extLst>
                    <a:ext uri="{9D8B030D-6E8A-4147-A177-3AD203B41FA5}">
                      <a16:colId xmlns:a16="http://schemas.microsoft.com/office/drawing/2014/main" val="4242642920"/>
                    </a:ext>
                  </a:extLst>
                </a:gridCol>
                <a:gridCol w="430899">
                  <a:extLst>
                    <a:ext uri="{9D8B030D-6E8A-4147-A177-3AD203B41FA5}">
                      <a16:colId xmlns:a16="http://schemas.microsoft.com/office/drawing/2014/main" val="1436993564"/>
                    </a:ext>
                  </a:extLst>
                </a:gridCol>
                <a:gridCol w="594342">
                  <a:extLst>
                    <a:ext uri="{9D8B030D-6E8A-4147-A177-3AD203B41FA5}">
                      <a16:colId xmlns:a16="http://schemas.microsoft.com/office/drawing/2014/main" val="3220654505"/>
                    </a:ext>
                  </a:extLst>
                </a:gridCol>
                <a:gridCol w="985618">
                  <a:extLst>
                    <a:ext uri="{9D8B030D-6E8A-4147-A177-3AD203B41FA5}">
                      <a16:colId xmlns:a16="http://schemas.microsoft.com/office/drawing/2014/main" val="3053073729"/>
                    </a:ext>
                  </a:extLst>
                </a:gridCol>
                <a:gridCol w="102814">
                  <a:extLst>
                    <a:ext uri="{9D8B030D-6E8A-4147-A177-3AD203B41FA5}">
                      <a16:colId xmlns:a16="http://schemas.microsoft.com/office/drawing/2014/main" val="3496862969"/>
                    </a:ext>
                  </a:extLst>
                </a:gridCol>
                <a:gridCol w="1040099">
                  <a:extLst>
                    <a:ext uri="{9D8B030D-6E8A-4147-A177-3AD203B41FA5}">
                      <a16:colId xmlns:a16="http://schemas.microsoft.com/office/drawing/2014/main" val="3448398408"/>
                    </a:ext>
                  </a:extLst>
                </a:gridCol>
                <a:gridCol w="465609">
                  <a:extLst>
                    <a:ext uri="{9D8B030D-6E8A-4147-A177-3AD203B41FA5}">
                      <a16:colId xmlns:a16="http://schemas.microsoft.com/office/drawing/2014/main" val="4087358375"/>
                    </a:ext>
                  </a:extLst>
                </a:gridCol>
                <a:gridCol w="102814">
                  <a:extLst>
                    <a:ext uri="{9D8B030D-6E8A-4147-A177-3AD203B41FA5}">
                      <a16:colId xmlns:a16="http://schemas.microsoft.com/office/drawing/2014/main" val="21403367"/>
                    </a:ext>
                  </a:extLst>
                </a:gridCol>
                <a:gridCol w="1149062">
                  <a:extLst>
                    <a:ext uri="{9D8B030D-6E8A-4147-A177-3AD203B41FA5}">
                      <a16:colId xmlns:a16="http://schemas.microsoft.com/office/drawing/2014/main" val="220410917"/>
                    </a:ext>
                  </a:extLst>
                </a:gridCol>
                <a:gridCol w="438388">
                  <a:extLst>
                    <a:ext uri="{9D8B030D-6E8A-4147-A177-3AD203B41FA5}">
                      <a16:colId xmlns:a16="http://schemas.microsoft.com/office/drawing/2014/main" val="2706650489"/>
                    </a:ext>
                  </a:extLst>
                </a:gridCol>
              </a:tblGrid>
              <a:tr h="185010">
                <a:tc gridSpan="8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9144" marB="18288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c</a:t>
                      </a:r>
                      <a:endParaRPr lang="ko-KR" altLang="en-US" sz="1000"/>
                    </a:p>
                  </a:txBody>
                  <a:tcPr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SOP NO.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9144" marB="182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T="0" marB="0"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9144" marB="182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Title: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9144" marB="182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G3_EUV END USER PUMP MODULE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295" marR="74295" marT="9144" marB="182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4830037"/>
                  </a:ext>
                </a:extLst>
              </a:tr>
              <a:tr h="171795"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</a:t>
                      </a:r>
                    </a:p>
                  </a:txBody>
                  <a:tcPr marL="74295" marR="74295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FF66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</a:t>
                      </a:r>
                    </a:p>
                  </a:txBody>
                  <a:tcPr marL="74295" marR="74295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en-US" altLang="ko-KR" sz="14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295" marR="74295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19"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solidFill>
                            <a:schemeClr val="tx1"/>
                          </a:solidFill>
                        </a:rPr>
                        <a:t>OP0530</a:t>
                      </a:r>
                      <a:endParaRPr lang="ko-KR" alt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2454436"/>
                  </a:ext>
                </a:extLst>
              </a:tr>
              <a:tr h="132151">
                <a:tc gridSpan="3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Ref.</a:t>
                      </a:r>
                    </a:p>
                  </a:txBody>
                  <a:tcPr marL="74295" marR="74295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en-US" altLang="ko-KR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Man.Item No.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Ser.Item No.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Qty</a:t>
                      </a: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Qty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Ref.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Man.Item No.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Ser.Item No.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</a:t>
                      </a: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Qty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3922277"/>
                  </a:ext>
                </a:extLst>
              </a:tr>
              <a:tr h="132151"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NKB869705</a:t>
                      </a:r>
                      <a:endParaRPr lang="ko-KR" altLang="en-US" sz="1000" kern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ISO100 BGV LOTO VALVE 24VAC/DC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ISO250 TRAPPED O-RING VITON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rgbClr val="FF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218981310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WSHR NORM M8 SS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56520841"/>
                  </a:ext>
                </a:extLst>
              </a:tr>
              <a:tr h="132151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B27158171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ISO100 TRAPPED O RING SEAL VIT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ISO250 TRAPPED O-RING VITON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218981510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WSHR S COIL M8 SS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8856439"/>
                  </a:ext>
                </a:extLst>
              </a:tr>
              <a:tr h="132151"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218181414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M8*35 SCR HX HD SS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ISO250 TRAPPED O-RING VITON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218615119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SCR HX HD M8*30 SS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3966801"/>
                  </a:ext>
                </a:extLst>
              </a:tr>
              <a:tr h="132151">
                <a:tc gridSpan="5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FF6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7911635"/>
                  </a:ext>
                </a:extLst>
              </a:tr>
              <a:tr h="4738498">
                <a:tc gridSpan="7"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Instruction:</a:t>
                      </a:r>
                    </a:p>
                    <a:p>
                      <a:pPr latinLnBrk="1"/>
                      <a:endParaRPr lang="en-US" altLang="ko-KR" sz="10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  <a:p>
                      <a:pPr latinLnBrk="1"/>
                      <a:endParaRPr lang="en-US" altLang="ko-KR" sz="10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  <a:p>
                      <a:pPr marL="228600" indent="-228600">
                        <a:buFont typeface="+mj-lt"/>
                        <a:buAutoNum type="arabicPeriod"/>
                      </a:pP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그림과 같이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SRC1 ~ FAC Module 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세 번째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N2 Back line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에 조립하세요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.</a:t>
                      </a:r>
                      <a:b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</a:br>
                      <a:r>
                        <a:rPr lang="en-GB" altLang="ko-KR" sz="1000" dirty="0">
                          <a:solidFill>
                            <a:srgbClr val="0070C0"/>
                          </a:solidFill>
                          <a:effectLst/>
                          <a:latin typeface="Calibri (본문)"/>
                          <a:ea typeface="바탕" panose="02030600000101010101" pitchFamily="18" charset="-127"/>
                        </a:rPr>
                        <a:t>(Assemble the N2 line on the </a:t>
                      </a:r>
                      <a:r>
                        <a:rPr lang="en-US" altLang="ko-KR" sz="1000" dirty="0">
                          <a:solidFill>
                            <a:srgbClr val="0070C0"/>
                          </a:solidFill>
                          <a:effectLst/>
                          <a:latin typeface="Calibri (본문)"/>
                          <a:ea typeface="바탕" panose="02030600000101010101" pitchFamily="18" charset="-127"/>
                        </a:rPr>
                        <a:t>third</a:t>
                      </a:r>
                      <a:r>
                        <a:rPr lang="en-GB" altLang="ko-KR" sz="1000" dirty="0">
                          <a:solidFill>
                            <a:srgbClr val="0070C0"/>
                          </a:solidFill>
                          <a:effectLst/>
                          <a:latin typeface="Calibri (본문)"/>
                          <a:ea typeface="바탕" panose="02030600000101010101" pitchFamily="18" charset="-127"/>
                        </a:rPr>
                        <a:t> line of N2 back line of SRC1 ~ FAC module.) 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endParaRPr lang="ko-KR" altLang="ko-KR" sz="1050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74295" marR="74295" marT="37148" marB="37148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15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6913290"/>
                  </a:ext>
                </a:extLst>
              </a:tr>
              <a:tr h="326886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Page</a:t>
                      </a:r>
                    </a:p>
                  </a:txBody>
                  <a:tcPr marL="74295" marR="74295" marT="37148" marB="37148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530</a:t>
                      </a: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b="1" dirty="0"/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Issue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01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Approved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999999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SOP TEMPLATE – SINGLE LANDSCAPE v5.doc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1874398"/>
                  </a:ext>
                </a:extLst>
              </a:tr>
            </a:tbl>
          </a:graphicData>
        </a:graphic>
      </p:graphicFrame>
      <p:sp>
        <p:nvSpPr>
          <p:cNvPr id="55" name="직사각형 54">
            <a:extLst>
              <a:ext uri="{FF2B5EF4-FFF2-40B4-BE49-F238E27FC236}">
                <a16:creationId xmlns:a16="http://schemas.microsoft.com/office/drawing/2014/main" id="{210971BB-FF72-4222-97B3-31E8A3AFBC12}"/>
              </a:ext>
            </a:extLst>
          </p:cNvPr>
          <p:cNvSpPr/>
          <p:nvPr/>
        </p:nvSpPr>
        <p:spPr>
          <a:xfrm>
            <a:off x="231072" y="6519446"/>
            <a:ext cx="944385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tabLst>
                <a:tab pos="2057400" algn="ctr"/>
                <a:tab pos="4114800" algn="r"/>
                <a:tab pos="2057400" algn="ctr"/>
                <a:tab pos="4414838" algn="r"/>
              </a:tabLst>
            </a:pPr>
            <a:r>
              <a:rPr lang="en-GB" altLang="ko-KR" sz="7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맑은 고딕" panose="020B0503020000020004" pitchFamily="50" charset="-127"/>
              </a:rPr>
              <a:t>Copyright © Edwards Group plc 2020</a:t>
            </a:r>
            <a:endParaRPr lang="ko-KR" altLang="ko-KR" sz="700" dirty="0">
              <a:latin typeface="Times New Roman" panose="02020603050405020304" pitchFamily="18" charset="0"/>
              <a:ea typeface="맑은 고딕" panose="020B0503020000020004" pitchFamily="50" charset="-127"/>
            </a:endParaRPr>
          </a:p>
          <a:p>
            <a:pPr algn="ctr">
              <a:tabLst>
                <a:tab pos="2057400" algn="ctr"/>
                <a:tab pos="4114800" algn="r"/>
                <a:tab pos="2057400" algn="ctr"/>
                <a:tab pos="4414838" algn="r"/>
              </a:tabLst>
            </a:pPr>
            <a:r>
              <a:rPr lang="en-GB" altLang="ko-KR" sz="7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맑은 고딕" panose="020B0503020000020004" pitchFamily="50" charset="-127"/>
              </a:rPr>
              <a:t>Company Confidential Document.  This document can only be shared with 3</a:t>
            </a:r>
            <a:r>
              <a:rPr lang="en-GB" altLang="ko-KR" sz="700" baseline="300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맑은 고딕" panose="020B0503020000020004" pitchFamily="50" charset="-127"/>
              </a:rPr>
              <a:t>rd</a:t>
            </a:r>
            <a:r>
              <a:rPr lang="en-GB" altLang="ko-KR" sz="7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맑은 고딕" panose="020B0503020000020004" pitchFamily="50" charset="-127"/>
              </a:rPr>
              <a:t> parties with the written permission of the legal department or if an NDA is in place.  If printed this document should be shredded when disposed of.</a:t>
            </a:r>
            <a:endParaRPr lang="ko-KR" altLang="ko-KR" sz="700" dirty="0">
              <a:latin typeface="Times New Roman" panose="02020603050405020304" pitchFamily="18" charset="0"/>
              <a:ea typeface="맑은 고딕" panose="020B0503020000020004" pitchFamily="50" charset="-127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2D78D4A2-CD5A-42FC-8BC6-C2ACA8495B4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293" y="174391"/>
            <a:ext cx="824386" cy="17509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B7D3EB8-8E20-4BD1-8984-27C6DC2AF5CC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4442" y="1752159"/>
            <a:ext cx="6598644" cy="366321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0FAB690-393C-4104-AE68-690AA207A453}"/>
              </a:ext>
            </a:extLst>
          </p:cNvPr>
          <p:cNvSpPr txBox="1"/>
          <p:nvPr/>
        </p:nvSpPr>
        <p:spPr>
          <a:xfrm>
            <a:off x="2053981" y="2133564"/>
            <a:ext cx="1303978" cy="830997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218181414</a:t>
            </a:r>
          </a:p>
          <a:p>
            <a:pPr algn="ctr"/>
            <a:r>
              <a:rPr lang="en-US" altLang="ko-KR" sz="1600" dirty="0"/>
              <a:t>218981310</a:t>
            </a:r>
            <a:br>
              <a:rPr lang="en-US" altLang="ko-KR" sz="1600" dirty="0"/>
            </a:br>
            <a:r>
              <a:rPr lang="en-US" altLang="ko-KR" sz="1600" dirty="0"/>
              <a:t>218981510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439D15D-062A-4DB3-9196-3F71DB4AAC7B}"/>
              </a:ext>
            </a:extLst>
          </p:cNvPr>
          <p:cNvSpPr/>
          <p:nvPr/>
        </p:nvSpPr>
        <p:spPr>
          <a:xfrm rot="3600000">
            <a:off x="3006669" y="2820308"/>
            <a:ext cx="619169" cy="1402671"/>
          </a:xfrm>
          <a:prstGeom prst="rect">
            <a:avLst/>
          </a:prstGeom>
          <a:noFill/>
          <a:ln w="19050">
            <a:solidFill>
              <a:srgbClr val="FFFF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FF00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1A46C7B-EBCD-4F06-A0E3-4B682EBF0AD1}"/>
              </a:ext>
            </a:extLst>
          </p:cNvPr>
          <p:cNvSpPr/>
          <p:nvPr/>
        </p:nvSpPr>
        <p:spPr>
          <a:xfrm rot="3496207">
            <a:off x="3227023" y="3544095"/>
            <a:ext cx="619169" cy="1402671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FF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A997000-B6B8-4FEF-B0F2-84C96A5E7167}"/>
              </a:ext>
            </a:extLst>
          </p:cNvPr>
          <p:cNvSpPr txBox="1"/>
          <p:nvPr/>
        </p:nvSpPr>
        <p:spPr>
          <a:xfrm>
            <a:off x="2705970" y="4999878"/>
            <a:ext cx="1303978" cy="830997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218615119</a:t>
            </a:r>
          </a:p>
          <a:p>
            <a:pPr algn="ctr"/>
            <a:r>
              <a:rPr lang="en-US" altLang="ko-KR" sz="1600" dirty="0"/>
              <a:t>218981310</a:t>
            </a:r>
          </a:p>
          <a:p>
            <a:pPr algn="ctr"/>
            <a:r>
              <a:rPr lang="en-US" altLang="ko-KR" sz="1600" dirty="0"/>
              <a:t>218981510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79C0791-4C1B-4353-8171-91D88DD98086}"/>
              </a:ext>
            </a:extLst>
          </p:cNvPr>
          <p:cNvSpPr txBox="1"/>
          <p:nvPr/>
        </p:nvSpPr>
        <p:spPr>
          <a:xfrm>
            <a:off x="4009948" y="2133564"/>
            <a:ext cx="1303978" cy="338554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B27158171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A05DAD2-6E32-4C21-AFAD-5BDC9A5604CB}"/>
              </a:ext>
            </a:extLst>
          </p:cNvPr>
          <p:cNvSpPr txBox="1"/>
          <p:nvPr/>
        </p:nvSpPr>
        <p:spPr>
          <a:xfrm>
            <a:off x="6319621" y="4398850"/>
            <a:ext cx="1303978" cy="338554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NKB869705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4192220-92F5-4209-B37E-14B012E6CFEC}"/>
              </a:ext>
            </a:extLst>
          </p:cNvPr>
          <p:cNvCxnSpPr>
            <a:cxnSpLocks/>
            <a:endCxn id="19" idx="2"/>
          </p:cNvCxnSpPr>
          <p:nvPr/>
        </p:nvCxnSpPr>
        <p:spPr>
          <a:xfrm flipV="1">
            <a:off x="4398535" y="2472118"/>
            <a:ext cx="263402" cy="1181649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그림 23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99264686-2BAE-43DD-999D-F78CA9E2D3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3558" y="3983525"/>
            <a:ext cx="780952" cy="52381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EAA6CB72-B6A8-46C0-83F9-B4A6CBFDEA10}"/>
              </a:ext>
            </a:extLst>
          </p:cNvPr>
          <p:cNvSpPr txBox="1"/>
          <p:nvPr/>
        </p:nvSpPr>
        <p:spPr>
          <a:xfrm>
            <a:off x="2053980" y="1529669"/>
            <a:ext cx="1955967" cy="307777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rgbClr val="00B050"/>
                </a:solidFill>
              </a:rPr>
              <a:t>&lt;EXP2 (D) &amp; SRC4 (A)&gt;</a:t>
            </a:r>
          </a:p>
        </p:txBody>
      </p:sp>
    </p:spTree>
    <p:extLst>
      <p:ext uri="{BB962C8B-B14F-4D97-AF65-F5344CB8AC3E}">
        <p14:creationId xmlns:p14="http://schemas.microsoft.com/office/powerpoint/2010/main" val="241629717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표 16">
            <a:extLst>
              <a:ext uri="{FF2B5EF4-FFF2-40B4-BE49-F238E27FC236}">
                <a16:creationId xmlns:a16="http://schemas.microsoft.com/office/drawing/2014/main" id="{64AD76A6-BF97-4CAB-87A5-7B494C8277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2237245"/>
              </p:ext>
            </p:extLst>
          </p:nvPr>
        </p:nvGraphicFramePr>
        <p:xfrm>
          <a:off x="119518" y="147446"/>
          <a:ext cx="9713274" cy="63333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7171">
                  <a:extLst>
                    <a:ext uri="{9D8B030D-6E8A-4147-A177-3AD203B41FA5}">
                      <a16:colId xmlns:a16="http://schemas.microsoft.com/office/drawing/2014/main" val="3253739569"/>
                    </a:ext>
                  </a:extLst>
                </a:gridCol>
                <a:gridCol w="176589">
                  <a:extLst>
                    <a:ext uri="{9D8B030D-6E8A-4147-A177-3AD203B41FA5}">
                      <a16:colId xmlns:a16="http://schemas.microsoft.com/office/drawing/2014/main" val="825821396"/>
                    </a:ext>
                  </a:extLst>
                </a:gridCol>
                <a:gridCol w="120583">
                  <a:extLst>
                    <a:ext uri="{9D8B030D-6E8A-4147-A177-3AD203B41FA5}">
                      <a16:colId xmlns:a16="http://schemas.microsoft.com/office/drawing/2014/main" val="3171329016"/>
                    </a:ext>
                  </a:extLst>
                </a:gridCol>
                <a:gridCol w="336604">
                  <a:extLst>
                    <a:ext uri="{9D8B030D-6E8A-4147-A177-3AD203B41FA5}">
                      <a16:colId xmlns:a16="http://schemas.microsoft.com/office/drawing/2014/main" val="3172448492"/>
                    </a:ext>
                  </a:extLst>
                </a:gridCol>
                <a:gridCol w="473228">
                  <a:extLst>
                    <a:ext uri="{9D8B030D-6E8A-4147-A177-3AD203B41FA5}">
                      <a16:colId xmlns:a16="http://schemas.microsoft.com/office/drawing/2014/main" val="3116983912"/>
                    </a:ext>
                  </a:extLst>
                </a:gridCol>
                <a:gridCol w="175786">
                  <a:extLst>
                    <a:ext uri="{9D8B030D-6E8A-4147-A177-3AD203B41FA5}">
                      <a16:colId xmlns:a16="http://schemas.microsoft.com/office/drawing/2014/main" val="2867862272"/>
                    </a:ext>
                  </a:extLst>
                </a:gridCol>
                <a:gridCol w="102814">
                  <a:extLst>
                    <a:ext uri="{9D8B030D-6E8A-4147-A177-3AD203B41FA5}">
                      <a16:colId xmlns:a16="http://schemas.microsoft.com/office/drawing/2014/main" val="1953060234"/>
                    </a:ext>
                  </a:extLst>
                </a:gridCol>
                <a:gridCol w="737673">
                  <a:extLst>
                    <a:ext uri="{9D8B030D-6E8A-4147-A177-3AD203B41FA5}">
                      <a16:colId xmlns:a16="http://schemas.microsoft.com/office/drawing/2014/main" val="398629596"/>
                    </a:ext>
                  </a:extLst>
                </a:gridCol>
                <a:gridCol w="140459">
                  <a:extLst>
                    <a:ext uri="{9D8B030D-6E8A-4147-A177-3AD203B41FA5}">
                      <a16:colId xmlns:a16="http://schemas.microsoft.com/office/drawing/2014/main" val="404855326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091127642"/>
                    </a:ext>
                  </a:extLst>
                </a:gridCol>
                <a:gridCol w="485379">
                  <a:extLst>
                    <a:ext uri="{9D8B030D-6E8A-4147-A177-3AD203B41FA5}">
                      <a16:colId xmlns:a16="http://schemas.microsoft.com/office/drawing/2014/main" val="1479794387"/>
                    </a:ext>
                  </a:extLst>
                </a:gridCol>
                <a:gridCol w="331842">
                  <a:extLst>
                    <a:ext uri="{9D8B030D-6E8A-4147-A177-3AD203B41FA5}">
                      <a16:colId xmlns:a16="http://schemas.microsoft.com/office/drawing/2014/main" val="3215269691"/>
                    </a:ext>
                  </a:extLst>
                </a:gridCol>
                <a:gridCol w="817221">
                  <a:extLst>
                    <a:ext uri="{9D8B030D-6E8A-4147-A177-3AD203B41FA5}">
                      <a16:colId xmlns:a16="http://schemas.microsoft.com/office/drawing/2014/main" val="4242642920"/>
                    </a:ext>
                  </a:extLst>
                </a:gridCol>
                <a:gridCol w="430899">
                  <a:extLst>
                    <a:ext uri="{9D8B030D-6E8A-4147-A177-3AD203B41FA5}">
                      <a16:colId xmlns:a16="http://schemas.microsoft.com/office/drawing/2014/main" val="1436993564"/>
                    </a:ext>
                  </a:extLst>
                </a:gridCol>
                <a:gridCol w="594342">
                  <a:extLst>
                    <a:ext uri="{9D8B030D-6E8A-4147-A177-3AD203B41FA5}">
                      <a16:colId xmlns:a16="http://schemas.microsoft.com/office/drawing/2014/main" val="3220654505"/>
                    </a:ext>
                  </a:extLst>
                </a:gridCol>
                <a:gridCol w="985618">
                  <a:extLst>
                    <a:ext uri="{9D8B030D-6E8A-4147-A177-3AD203B41FA5}">
                      <a16:colId xmlns:a16="http://schemas.microsoft.com/office/drawing/2014/main" val="3053073729"/>
                    </a:ext>
                  </a:extLst>
                </a:gridCol>
                <a:gridCol w="102814">
                  <a:extLst>
                    <a:ext uri="{9D8B030D-6E8A-4147-A177-3AD203B41FA5}">
                      <a16:colId xmlns:a16="http://schemas.microsoft.com/office/drawing/2014/main" val="3496862969"/>
                    </a:ext>
                  </a:extLst>
                </a:gridCol>
                <a:gridCol w="1040099">
                  <a:extLst>
                    <a:ext uri="{9D8B030D-6E8A-4147-A177-3AD203B41FA5}">
                      <a16:colId xmlns:a16="http://schemas.microsoft.com/office/drawing/2014/main" val="3448398408"/>
                    </a:ext>
                  </a:extLst>
                </a:gridCol>
                <a:gridCol w="465609">
                  <a:extLst>
                    <a:ext uri="{9D8B030D-6E8A-4147-A177-3AD203B41FA5}">
                      <a16:colId xmlns:a16="http://schemas.microsoft.com/office/drawing/2014/main" val="4087358375"/>
                    </a:ext>
                  </a:extLst>
                </a:gridCol>
                <a:gridCol w="102814">
                  <a:extLst>
                    <a:ext uri="{9D8B030D-6E8A-4147-A177-3AD203B41FA5}">
                      <a16:colId xmlns:a16="http://schemas.microsoft.com/office/drawing/2014/main" val="21403367"/>
                    </a:ext>
                  </a:extLst>
                </a:gridCol>
                <a:gridCol w="1149062">
                  <a:extLst>
                    <a:ext uri="{9D8B030D-6E8A-4147-A177-3AD203B41FA5}">
                      <a16:colId xmlns:a16="http://schemas.microsoft.com/office/drawing/2014/main" val="220410917"/>
                    </a:ext>
                  </a:extLst>
                </a:gridCol>
                <a:gridCol w="438388">
                  <a:extLst>
                    <a:ext uri="{9D8B030D-6E8A-4147-A177-3AD203B41FA5}">
                      <a16:colId xmlns:a16="http://schemas.microsoft.com/office/drawing/2014/main" val="2706650489"/>
                    </a:ext>
                  </a:extLst>
                </a:gridCol>
              </a:tblGrid>
              <a:tr h="185010">
                <a:tc gridSpan="8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9144" marB="18288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c</a:t>
                      </a:r>
                      <a:endParaRPr lang="ko-KR" altLang="en-US" sz="1000"/>
                    </a:p>
                  </a:txBody>
                  <a:tcPr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SOP NO.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9144" marB="182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T="0" marB="0"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9144" marB="182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Title: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9144" marB="182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G3_EUV END USER PUMP MODULE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295" marR="74295" marT="9144" marB="182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4830037"/>
                  </a:ext>
                </a:extLst>
              </a:tr>
              <a:tr h="171795"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</a:t>
                      </a:r>
                    </a:p>
                  </a:txBody>
                  <a:tcPr marL="74295" marR="74295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FF66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</a:t>
                      </a:r>
                    </a:p>
                  </a:txBody>
                  <a:tcPr marL="74295" marR="74295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en-US" altLang="ko-KR" sz="14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295" marR="74295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19"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solidFill>
                            <a:schemeClr val="tx1"/>
                          </a:solidFill>
                        </a:rPr>
                        <a:t>OP0540</a:t>
                      </a:r>
                      <a:endParaRPr lang="ko-KR" alt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2454436"/>
                  </a:ext>
                </a:extLst>
              </a:tr>
              <a:tr h="132151">
                <a:tc gridSpan="3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Ref.</a:t>
                      </a:r>
                    </a:p>
                  </a:txBody>
                  <a:tcPr marL="74295" marR="74295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en-US" altLang="ko-KR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Man.Item No.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Ser.Item No.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Qty</a:t>
                      </a: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Qty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Ref.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Man.Item No.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Ser.Item No.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</a:t>
                      </a: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Qty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3922277"/>
                  </a:ext>
                </a:extLst>
              </a:tr>
              <a:tr h="132151"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IE0113035</a:t>
                      </a:r>
                      <a:endParaRPr lang="ko-KR" altLang="en-US" sz="1000" kern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COMMON SPOOL ISO 100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ISO250 TRAPPED O-RING VITON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rgbClr val="FF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218981310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WSHR NORM M8 SS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56520841"/>
                  </a:ext>
                </a:extLst>
              </a:tr>
              <a:tr h="132151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B27158171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ISO100 TRAPPED O RING SEAL VIT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ISO250 TRAPPED O-RING VITON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218981510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WSHR S COIL M8 SS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8856439"/>
                  </a:ext>
                </a:extLst>
              </a:tr>
              <a:tr h="132151"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ISO250 TRAPPED O-RING VITON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218615119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SCR HX HD M8*30 SS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3966801"/>
                  </a:ext>
                </a:extLst>
              </a:tr>
              <a:tr h="132151">
                <a:tc gridSpan="5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FF6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7911635"/>
                  </a:ext>
                </a:extLst>
              </a:tr>
              <a:tr h="4738498">
                <a:tc gridSpan="7"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Instruction:</a:t>
                      </a:r>
                    </a:p>
                    <a:p>
                      <a:pPr latinLnBrk="1"/>
                      <a:endParaRPr lang="en-US" altLang="ko-KR" sz="10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  <a:p>
                      <a:pPr latinLnBrk="1"/>
                      <a:endParaRPr lang="en-US" altLang="ko-KR" sz="10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  <a:p>
                      <a:pPr marL="228600" indent="-228600">
                        <a:buFont typeface="+mj-lt"/>
                        <a:buAutoNum type="arabicPeriod"/>
                      </a:pP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그림과 같이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SRC1 ~ FAC Module 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세 번째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N2 Back line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에 조립하세요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.</a:t>
                      </a:r>
                      <a:b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</a:br>
                      <a:r>
                        <a:rPr lang="en-GB" altLang="ko-KR" sz="1000" dirty="0">
                          <a:solidFill>
                            <a:srgbClr val="0070C0"/>
                          </a:solidFill>
                          <a:effectLst/>
                          <a:latin typeface="Calibri (본문)"/>
                          <a:ea typeface="바탕" panose="02030600000101010101" pitchFamily="18" charset="-127"/>
                        </a:rPr>
                        <a:t>(Assemble the N2 line on the </a:t>
                      </a:r>
                      <a:r>
                        <a:rPr lang="en-US" altLang="ko-KR" sz="1000" dirty="0">
                          <a:solidFill>
                            <a:srgbClr val="0070C0"/>
                          </a:solidFill>
                          <a:effectLst/>
                          <a:latin typeface="Calibri (본문)"/>
                          <a:ea typeface="바탕" panose="02030600000101010101" pitchFamily="18" charset="-127"/>
                        </a:rPr>
                        <a:t>third</a:t>
                      </a:r>
                      <a:r>
                        <a:rPr lang="en-GB" altLang="ko-KR" sz="1000" dirty="0">
                          <a:solidFill>
                            <a:srgbClr val="0070C0"/>
                          </a:solidFill>
                          <a:effectLst/>
                          <a:latin typeface="Calibri (본문)"/>
                          <a:ea typeface="바탕" panose="02030600000101010101" pitchFamily="18" charset="-127"/>
                        </a:rPr>
                        <a:t> line of N2 back line of SRC1 ~ FAC module.) 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endParaRPr lang="ko-KR" altLang="ko-KR" sz="1050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74295" marR="74295" marT="37148" marB="37148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15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6913290"/>
                  </a:ext>
                </a:extLst>
              </a:tr>
              <a:tr h="326886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Page</a:t>
                      </a:r>
                    </a:p>
                  </a:txBody>
                  <a:tcPr marL="74295" marR="74295" marT="37148" marB="37148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540</a:t>
                      </a: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b="1" dirty="0"/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Issue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01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Approved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999999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SOP TEMPLATE – SINGLE LANDSCAPE v5.doc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1874398"/>
                  </a:ext>
                </a:extLst>
              </a:tr>
            </a:tbl>
          </a:graphicData>
        </a:graphic>
      </p:graphicFrame>
      <p:sp>
        <p:nvSpPr>
          <p:cNvPr id="55" name="직사각형 54">
            <a:extLst>
              <a:ext uri="{FF2B5EF4-FFF2-40B4-BE49-F238E27FC236}">
                <a16:creationId xmlns:a16="http://schemas.microsoft.com/office/drawing/2014/main" id="{210971BB-FF72-4222-97B3-31E8A3AFBC12}"/>
              </a:ext>
            </a:extLst>
          </p:cNvPr>
          <p:cNvSpPr/>
          <p:nvPr/>
        </p:nvSpPr>
        <p:spPr>
          <a:xfrm>
            <a:off x="231072" y="6519446"/>
            <a:ext cx="944385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tabLst>
                <a:tab pos="2057400" algn="ctr"/>
                <a:tab pos="4114800" algn="r"/>
                <a:tab pos="2057400" algn="ctr"/>
                <a:tab pos="4414838" algn="r"/>
              </a:tabLst>
            </a:pPr>
            <a:r>
              <a:rPr lang="en-GB" altLang="ko-KR" sz="7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맑은 고딕" panose="020B0503020000020004" pitchFamily="50" charset="-127"/>
              </a:rPr>
              <a:t>Copyright © Edwards Group plc 2020</a:t>
            </a:r>
            <a:endParaRPr lang="ko-KR" altLang="ko-KR" sz="700" dirty="0">
              <a:latin typeface="Times New Roman" panose="02020603050405020304" pitchFamily="18" charset="0"/>
              <a:ea typeface="맑은 고딕" panose="020B0503020000020004" pitchFamily="50" charset="-127"/>
            </a:endParaRPr>
          </a:p>
          <a:p>
            <a:pPr algn="ctr">
              <a:tabLst>
                <a:tab pos="2057400" algn="ctr"/>
                <a:tab pos="4114800" algn="r"/>
                <a:tab pos="2057400" algn="ctr"/>
                <a:tab pos="4414838" algn="r"/>
              </a:tabLst>
            </a:pPr>
            <a:r>
              <a:rPr lang="en-GB" altLang="ko-KR" sz="7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맑은 고딕" panose="020B0503020000020004" pitchFamily="50" charset="-127"/>
              </a:rPr>
              <a:t>Company Confidential Document.  This document can only be shared with 3</a:t>
            </a:r>
            <a:r>
              <a:rPr lang="en-GB" altLang="ko-KR" sz="700" baseline="300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맑은 고딕" panose="020B0503020000020004" pitchFamily="50" charset="-127"/>
              </a:rPr>
              <a:t>rd</a:t>
            </a:r>
            <a:r>
              <a:rPr lang="en-GB" altLang="ko-KR" sz="7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맑은 고딕" panose="020B0503020000020004" pitchFamily="50" charset="-127"/>
              </a:rPr>
              <a:t> parties with the written permission of the legal department or if an NDA is in place.  If printed this document should be shredded when disposed of.</a:t>
            </a:r>
            <a:endParaRPr lang="ko-KR" altLang="ko-KR" sz="700" dirty="0">
              <a:latin typeface="Times New Roman" panose="02020603050405020304" pitchFamily="18" charset="0"/>
              <a:ea typeface="맑은 고딕" panose="020B0503020000020004" pitchFamily="50" charset="-127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2D78D4A2-CD5A-42FC-8BC6-C2ACA8495B4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293" y="174391"/>
            <a:ext cx="824386" cy="17509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DB0B6894-02D3-4DC8-AB15-10518DE0388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2166" y="1698593"/>
            <a:ext cx="5920296" cy="403973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8B0835B-7988-4A0C-8E7B-704972822AA2}"/>
              </a:ext>
            </a:extLst>
          </p:cNvPr>
          <p:cNvSpPr txBox="1"/>
          <p:nvPr/>
        </p:nvSpPr>
        <p:spPr>
          <a:xfrm>
            <a:off x="7730731" y="4431438"/>
            <a:ext cx="1303978" cy="830997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218615119</a:t>
            </a:r>
          </a:p>
          <a:p>
            <a:pPr algn="ctr"/>
            <a:r>
              <a:rPr lang="en-US" altLang="ko-KR" sz="1600" dirty="0"/>
              <a:t>218981310</a:t>
            </a:r>
          </a:p>
          <a:p>
            <a:pPr algn="ctr"/>
            <a:r>
              <a:rPr lang="en-US" altLang="ko-KR" sz="1600" dirty="0"/>
              <a:t>218981510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1EB804A1-BFF5-4F6F-89C0-C6DE803884CC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5104660" y="3906175"/>
            <a:ext cx="2626071" cy="940762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4D6DDD6F-456A-4F02-985C-5F513B542DC5}"/>
              </a:ext>
            </a:extLst>
          </p:cNvPr>
          <p:cNvSpPr txBox="1"/>
          <p:nvPr/>
        </p:nvSpPr>
        <p:spPr>
          <a:xfrm>
            <a:off x="3800682" y="5419094"/>
            <a:ext cx="1303978" cy="338554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B27158171</a:t>
            </a: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46F92AE-2E8E-4379-B00F-E0021C483691}"/>
              </a:ext>
            </a:extLst>
          </p:cNvPr>
          <p:cNvCxnSpPr>
            <a:cxnSpLocks/>
            <a:endCxn id="23" idx="0"/>
          </p:cNvCxnSpPr>
          <p:nvPr/>
        </p:nvCxnSpPr>
        <p:spPr>
          <a:xfrm>
            <a:off x="4452671" y="4885585"/>
            <a:ext cx="0" cy="533509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9A4D228-E17A-418C-B9D5-59F111FDEC2F}"/>
              </a:ext>
            </a:extLst>
          </p:cNvPr>
          <p:cNvSpPr txBox="1"/>
          <p:nvPr/>
        </p:nvSpPr>
        <p:spPr>
          <a:xfrm>
            <a:off x="5481908" y="5423411"/>
            <a:ext cx="1303978" cy="338554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IE0113035</a:t>
            </a: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963DF2F3-8715-4472-9C5B-3E60562584E6}"/>
              </a:ext>
            </a:extLst>
          </p:cNvPr>
          <p:cNvCxnSpPr>
            <a:cxnSpLocks/>
            <a:endCxn id="25" idx="0"/>
          </p:cNvCxnSpPr>
          <p:nvPr/>
        </p:nvCxnSpPr>
        <p:spPr>
          <a:xfrm>
            <a:off x="5291091" y="4846937"/>
            <a:ext cx="842806" cy="576474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그림 26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8C2ED8B2-7E29-4E31-ACD0-3FF68169FB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0405" y="4585031"/>
            <a:ext cx="780952" cy="523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66261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표 16">
            <a:extLst>
              <a:ext uri="{FF2B5EF4-FFF2-40B4-BE49-F238E27FC236}">
                <a16:creationId xmlns:a16="http://schemas.microsoft.com/office/drawing/2014/main" id="{64AD76A6-BF97-4CAB-87A5-7B494C8277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3795580"/>
              </p:ext>
            </p:extLst>
          </p:nvPr>
        </p:nvGraphicFramePr>
        <p:xfrm>
          <a:off x="119518" y="147446"/>
          <a:ext cx="9713274" cy="63333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7171">
                  <a:extLst>
                    <a:ext uri="{9D8B030D-6E8A-4147-A177-3AD203B41FA5}">
                      <a16:colId xmlns:a16="http://schemas.microsoft.com/office/drawing/2014/main" val="3253739569"/>
                    </a:ext>
                  </a:extLst>
                </a:gridCol>
                <a:gridCol w="176589">
                  <a:extLst>
                    <a:ext uri="{9D8B030D-6E8A-4147-A177-3AD203B41FA5}">
                      <a16:colId xmlns:a16="http://schemas.microsoft.com/office/drawing/2014/main" val="825821396"/>
                    </a:ext>
                  </a:extLst>
                </a:gridCol>
                <a:gridCol w="120583">
                  <a:extLst>
                    <a:ext uri="{9D8B030D-6E8A-4147-A177-3AD203B41FA5}">
                      <a16:colId xmlns:a16="http://schemas.microsoft.com/office/drawing/2014/main" val="3171329016"/>
                    </a:ext>
                  </a:extLst>
                </a:gridCol>
                <a:gridCol w="336604">
                  <a:extLst>
                    <a:ext uri="{9D8B030D-6E8A-4147-A177-3AD203B41FA5}">
                      <a16:colId xmlns:a16="http://schemas.microsoft.com/office/drawing/2014/main" val="3172448492"/>
                    </a:ext>
                  </a:extLst>
                </a:gridCol>
                <a:gridCol w="473228">
                  <a:extLst>
                    <a:ext uri="{9D8B030D-6E8A-4147-A177-3AD203B41FA5}">
                      <a16:colId xmlns:a16="http://schemas.microsoft.com/office/drawing/2014/main" val="3116983912"/>
                    </a:ext>
                  </a:extLst>
                </a:gridCol>
                <a:gridCol w="175786">
                  <a:extLst>
                    <a:ext uri="{9D8B030D-6E8A-4147-A177-3AD203B41FA5}">
                      <a16:colId xmlns:a16="http://schemas.microsoft.com/office/drawing/2014/main" val="2867862272"/>
                    </a:ext>
                  </a:extLst>
                </a:gridCol>
                <a:gridCol w="102814">
                  <a:extLst>
                    <a:ext uri="{9D8B030D-6E8A-4147-A177-3AD203B41FA5}">
                      <a16:colId xmlns:a16="http://schemas.microsoft.com/office/drawing/2014/main" val="1953060234"/>
                    </a:ext>
                  </a:extLst>
                </a:gridCol>
                <a:gridCol w="737673">
                  <a:extLst>
                    <a:ext uri="{9D8B030D-6E8A-4147-A177-3AD203B41FA5}">
                      <a16:colId xmlns:a16="http://schemas.microsoft.com/office/drawing/2014/main" val="398629596"/>
                    </a:ext>
                  </a:extLst>
                </a:gridCol>
                <a:gridCol w="140459">
                  <a:extLst>
                    <a:ext uri="{9D8B030D-6E8A-4147-A177-3AD203B41FA5}">
                      <a16:colId xmlns:a16="http://schemas.microsoft.com/office/drawing/2014/main" val="404855326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091127642"/>
                    </a:ext>
                  </a:extLst>
                </a:gridCol>
                <a:gridCol w="485379">
                  <a:extLst>
                    <a:ext uri="{9D8B030D-6E8A-4147-A177-3AD203B41FA5}">
                      <a16:colId xmlns:a16="http://schemas.microsoft.com/office/drawing/2014/main" val="1479794387"/>
                    </a:ext>
                  </a:extLst>
                </a:gridCol>
                <a:gridCol w="331842">
                  <a:extLst>
                    <a:ext uri="{9D8B030D-6E8A-4147-A177-3AD203B41FA5}">
                      <a16:colId xmlns:a16="http://schemas.microsoft.com/office/drawing/2014/main" val="3215269691"/>
                    </a:ext>
                  </a:extLst>
                </a:gridCol>
                <a:gridCol w="817221">
                  <a:extLst>
                    <a:ext uri="{9D8B030D-6E8A-4147-A177-3AD203B41FA5}">
                      <a16:colId xmlns:a16="http://schemas.microsoft.com/office/drawing/2014/main" val="4242642920"/>
                    </a:ext>
                  </a:extLst>
                </a:gridCol>
                <a:gridCol w="430899">
                  <a:extLst>
                    <a:ext uri="{9D8B030D-6E8A-4147-A177-3AD203B41FA5}">
                      <a16:colId xmlns:a16="http://schemas.microsoft.com/office/drawing/2014/main" val="1436993564"/>
                    </a:ext>
                  </a:extLst>
                </a:gridCol>
                <a:gridCol w="594342">
                  <a:extLst>
                    <a:ext uri="{9D8B030D-6E8A-4147-A177-3AD203B41FA5}">
                      <a16:colId xmlns:a16="http://schemas.microsoft.com/office/drawing/2014/main" val="3220654505"/>
                    </a:ext>
                  </a:extLst>
                </a:gridCol>
                <a:gridCol w="985618">
                  <a:extLst>
                    <a:ext uri="{9D8B030D-6E8A-4147-A177-3AD203B41FA5}">
                      <a16:colId xmlns:a16="http://schemas.microsoft.com/office/drawing/2014/main" val="3053073729"/>
                    </a:ext>
                  </a:extLst>
                </a:gridCol>
                <a:gridCol w="102814">
                  <a:extLst>
                    <a:ext uri="{9D8B030D-6E8A-4147-A177-3AD203B41FA5}">
                      <a16:colId xmlns:a16="http://schemas.microsoft.com/office/drawing/2014/main" val="3496862969"/>
                    </a:ext>
                  </a:extLst>
                </a:gridCol>
                <a:gridCol w="1040099">
                  <a:extLst>
                    <a:ext uri="{9D8B030D-6E8A-4147-A177-3AD203B41FA5}">
                      <a16:colId xmlns:a16="http://schemas.microsoft.com/office/drawing/2014/main" val="3448398408"/>
                    </a:ext>
                  </a:extLst>
                </a:gridCol>
                <a:gridCol w="465609">
                  <a:extLst>
                    <a:ext uri="{9D8B030D-6E8A-4147-A177-3AD203B41FA5}">
                      <a16:colId xmlns:a16="http://schemas.microsoft.com/office/drawing/2014/main" val="4087358375"/>
                    </a:ext>
                  </a:extLst>
                </a:gridCol>
                <a:gridCol w="102814">
                  <a:extLst>
                    <a:ext uri="{9D8B030D-6E8A-4147-A177-3AD203B41FA5}">
                      <a16:colId xmlns:a16="http://schemas.microsoft.com/office/drawing/2014/main" val="21403367"/>
                    </a:ext>
                  </a:extLst>
                </a:gridCol>
                <a:gridCol w="1149062">
                  <a:extLst>
                    <a:ext uri="{9D8B030D-6E8A-4147-A177-3AD203B41FA5}">
                      <a16:colId xmlns:a16="http://schemas.microsoft.com/office/drawing/2014/main" val="220410917"/>
                    </a:ext>
                  </a:extLst>
                </a:gridCol>
                <a:gridCol w="438388">
                  <a:extLst>
                    <a:ext uri="{9D8B030D-6E8A-4147-A177-3AD203B41FA5}">
                      <a16:colId xmlns:a16="http://schemas.microsoft.com/office/drawing/2014/main" val="2706650489"/>
                    </a:ext>
                  </a:extLst>
                </a:gridCol>
              </a:tblGrid>
              <a:tr h="185010">
                <a:tc gridSpan="8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9144" marB="18288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c</a:t>
                      </a:r>
                      <a:endParaRPr lang="ko-KR" altLang="en-US" sz="1000"/>
                    </a:p>
                  </a:txBody>
                  <a:tcPr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SOP NO.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9144" marB="182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T="0" marB="0"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9144" marB="182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Title: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9144" marB="182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G3_EUV END USER PUMP MODULE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295" marR="74295" marT="9144" marB="182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4830037"/>
                  </a:ext>
                </a:extLst>
              </a:tr>
              <a:tr h="171795"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</a:t>
                      </a:r>
                    </a:p>
                  </a:txBody>
                  <a:tcPr marL="74295" marR="74295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FF66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</a:t>
                      </a:r>
                    </a:p>
                  </a:txBody>
                  <a:tcPr marL="74295" marR="74295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en-US" altLang="ko-KR" sz="14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295" marR="74295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19"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solidFill>
                            <a:schemeClr val="tx1"/>
                          </a:solidFill>
                        </a:rPr>
                        <a:t>OP0550</a:t>
                      </a:r>
                      <a:endParaRPr lang="ko-KR" alt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2454436"/>
                  </a:ext>
                </a:extLst>
              </a:tr>
              <a:tr h="132151">
                <a:tc gridSpan="3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Ref.</a:t>
                      </a:r>
                    </a:p>
                  </a:txBody>
                  <a:tcPr marL="74295" marR="74295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en-US" altLang="ko-KR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Man.Item No.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Ser.Item No.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Qty</a:t>
                      </a: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Qty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Ref.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Man.Item No.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Ser.Item No.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</a:t>
                      </a: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Qty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3922277"/>
                  </a:ext>
                </a:extLst>
              </a:tr>
              <a:tr h="132151"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NKB869705</a:t>
                      </a:r>
                      <a:endParaRPr lang="ko-KR" altLang="en-US" sz="1000" kern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ISO100 BGV LOTO VALVE 24VAC/DC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ISO250 TRAPPED O-RING VITON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rgbClr val="FF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218981310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WSHR NORM M8 SS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56520841"/>
                  </a:ext>
                </a:extLst>
              </a:tr>
              <a:tr h="132151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B27158171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ISO100 TRAPPED O RING SEAL VIT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ISO250 TRAPPED O-RING VITON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218981510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WSHR S COIL M8 SS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8856439"/>
                  </a:ext>
                </a:extLst>
              </a:tr>
              <a:tr h="132151"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218181414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M8*35 SCR HX HD SS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ISO250 TRAPPED O-RING VITON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218615119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SCR HX HD M8*30 SS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3966801"/>
                  </a:ext>
                </a:extLst>
              </a:tr>
              <a:tr h="132151">
                <a:tc gridSpan="5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FF6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7911635"/>
                  </a:ext>
                </a:extLst>
              </a:tr>
              <a:tr h="4738498">
                <a:tc gridSpan="7"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Instruction:</a:t>
                      </a:r>
                    </a:p>
                    <a:p>
                      <a:pPr latinLnBrk="1"/>
                      <a:endParaRPr lang="en-US" altLang="ko-KR" sz="10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  <a:p>
                      <a:pPr latinLnBrk="1"/>
                      <a:endParaRPr lang="en-US" altLang="ko-KR" sz="10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  <a:p>
                      <a:pPr marL="228600" indent="-228600">
                        <a:buFont typeface="+mj-lt"/>
                        <a:buAutoNum type="arabicPeriod"/>
                      </a:pP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그림과 같이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SRC1 ~ FAC Module 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세 번째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N2 Back line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에 조립하세요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.</a:t>
                      </a:r>
                      <a:b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</a:br>
                      <a:r>
                        <a:rPr lang="en-GB" altLang="ko-KR" sz="1000" dirty="0">
                          <a:solidFill>
                            <a:srgbClr val="0070C0"/>
                          </a:solidFill>
                          <a:effectLst/>
                          <a:latin typeface="Calibri (본문)"/>
                          <a:ea typeface="바탕" panose="02030600000101010101" pitchFamily="18" charset="-127"/>
                        </a:rPr>
                        <a:t>(Assemble the N2 line on the </a:t>
                      </a:r>
                      <a:r>
                        <a:rPr lang="en-US" altLang="ko-KR" sz="1000" dirty="0">
                          <a:solidFill>
                            <a:srgbClr val="0070C0"/>
                          </a:solidFill>
                          <a:effectLst/>
                          <a:latin typeface="Calibri (본문)"/>
                          <a:ea typeface="바탕" panose="02030600000101010101" pitchFamily="18" charset="-127"/>
                        </a:rPr>
                        <a:t>third</a:t>
                      </a:r>
                      <a:r>
                        <a:rPr lang="en-GB" altLang="ko-KR" sz="1000" dirty="0">
                          <a:solidFill>
                            <a:srgbClr val="0070C0"/>
                          </a:solidFill>
                          <a:effectLst/>
                          <a:latin typeface="Calibri (본문)"/>
                          <a:ea typeface="바탕" panose="02030600000101010101" pitchFamily="18" charset="-127"/>
                        </a:rPr>
                        <a:t> line of N2 back line of SRC1 ~ FAC module.) 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endParaRPr lang="ko-KR" altLang="ko-KR" sz="1050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74295" marR="74295" marT="37148" marB="37148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15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6913290"/>
                  </a:ext>
                </a:extLst>
              </a:tr>
              <a:tr h="326886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Page</a:t>
                      </a:r>
                    </a:p>
                  </a:txBody>
                  <a:tcPr marL="74295" marR="74295" marT="37148" marB="37148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550</a:t>
                      </a: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b="1" dirty="0"/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Issue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01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Approved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999999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SOP TEMPLATE – SINGLE LANDSCAPE v5.doc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1874398"/>
                  </a:ext>
                </a:extLst>
              </a:tr>
            </a:tbl>
          </a:graphicData>
        </a:graphic>
      </p:graphicFrame>
      <p:sp>
        <p:nvSpPr>
          <p:cNvPr id="55" name="직사각형 54">
            <a:extLst>
              <a:ext uri="{FF2B5EF4-FFF2-40B4-BE49-F238E27FC236}">
                <a16:creationId xmlns:a16="http://schemas.microsoft.com/office/drawing/2014/main" id="{210971BB-FF72-4222-97B3-31E8A3AFBC12}"/>
              </a:ext>
            </a:extLst>
          </p:cNvPr>
          <p:cNvSpPr/>
          <p:nvPr/>
        </p:nvSpPr>
        <p:spPr>
          <a:xfrm>
            <a:off x="231072" y="6519446"/>
            <a:ext cx="944385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tabLst>
                <a:tab pos="2057400" algn="ctr"/>
                <a:tab pos="4114800" algn="r"/>
                <a:tab pos="2057400" algn="ctr"/>
                <a:tab pos="4414838" algn="r"/>
              </a:tabLst>
            </a:pPr>
            <a:r>
              <a:rPr lang="en-GB" altLang="ko-KR" sz="7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맑은 고딕" panose="020B0503020000020004" pitchFamily="50" charset="-127"/>
              </a:rPr>
              <a:t>Copyright © Edwards Group plc 2020</a:t>
            </a:r>
            <a:endParaRPr lang="ko-KR" altLang="ko-KR" sz="700" dirty="0">
              <a:latin typeface="Times New Roman" panose="02020603050405020304" pitchFamily="18" charset="0"/>
              <a:ea typeface="맑은 고딕" panose="020B0503020000020004" pitchFamily="50" charset="-127"/>
            </a:endParaRPr>
          </a:p>
          <a:p>
            <a:pPr algn="ctr">
              <a:tabLst>
                <a:tab pos="2057400" algn="ctr"/>
                <a:tab pos="4114800" algn="r"/>
                <a:tab pos="2057400" algn="ctr"/>
                <a:tab pos="4414838" algn="r"/>
              </a:tabLst>
            </a:pPr>
            <a:r>
              <a:rPr lang="en-GB" altLang="ko-KR" sz="7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맑은 고딕" panose="020B0503020000020004" pitchFamily="50" charset="-127"/>
              </a:rPr>
              <a:t>Company Confidential Document.  This document can only be shared with 3</a:t>
            </a:r>
            <a:r>
              <a:rPr lang="en-GB" altLang="ko-KR" sz="700" baseline="300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맑은 고딕" panose="020B0503020000020004" pitchFamily="50" charset="-127"/>
              </a:rPr>
              <a:t>rd</a:t>
            </a:r>
            <a:r>
              <a:rPr lang="en-GB" altLang="ko-KR" sz="7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맑은 고딕" panose="020B0503020000020004" pitchFamily="50" charset="-127"/>
              </a:rPr>
              <a:t> parties with the written permission of the legal department or if an NDA is in place.  If printed this document should be shredded when disposed of.</a:t>
            </a:r>
            <a:endParaRPr lang="ko-KR" altLang="ko-KR" sz="700" dirty="0">
              <a:latin typeface="Times New Roman" panose="02020603050405020304" pitchFamily="18" charset="0"/>
              <a:ea typeface="맑은 고딕" panose="020B0503020000020004" pitchFamily="50" charset="-127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2D78D4A2-CD5A-42FC-8BC6-C2ACA8495B4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293" y="174391"/>
            <a:ext cx="824386" cy="17509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149B14C-BEC6-45A0-88F7-3B343A47797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3220" y="1604546"/>
            <a:ext cx="5344034" cy="4198376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01992B4E-B3B1-4C92-98B7-9DD17D3E4512}"/>
              </a:ext>
            </a:extLst>
          </p:cNvPr>
          <p:cNvSpPr/>
          <p:nvPr/>
        </p:nvSpPr>
        <p:spPr>
          <a:xfrm rot="7075317">
            <a:off x="6924651" y="3099824"/>
            <a:ext cx="619169" cy="1402671"/>
          </a:xfrm>
          <a:prstGeom prst="rect">
            <a:avLst/>
          </a:prstGeom>
          <a:noFill/>
          <a:ln w="19050">
            <a:solidFill>
              <a:srgbClr val="FFFF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FF00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C67B09A-CA71-4B4F-97E8-7847E385E69E}"/>
              </a:ext>
            </a:extLst>
          </p:cNvPr>
          <p:cNvSpPr/>
          <p:nvPr/>
        </p:nvSpPr>
        <p:spPr>
          <a:xfrm rot="7096207">
            <a:off x="6857990" y="3852532"/>
            <a:ext cx="619169" cy="1402671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FF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E65198-F80D-495B-AFB2-D2A709E23E76}"/>
              </a:ext>
            </a:extLst>
          </p:cNvPr>
          <p:cNvSpPr txBox="1"/>
          <p:nvPr/>
        </p:nvSpPr>
        <p:spPr>
          <a:xfrm>
            <a:off x="8065532" y="2857905"/>
            <a:ext cx="1303978" cy="830997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218181414</a:t>
            </a:r>
          </a:p>
          <a:p>
            <a:pPr algn="ctr"/>
            <a:r>
              <a:rPr lang="en-US" altLang="ko-KR" sz="1600" dirty="0"/>
              <a:t>218981310</a:t>
            </a:r>
            <a:br>
              <a:rPr lang="en-US" altLang="ko-KR" sz="1600" dirty="0"/>
            </a:br>
            <a:r>
              <a:rPr lang="en-US" altLang="ko-KR" sz="1600" dirty="0"/>
              <a:t>218981510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3D3FCF4-6133-4B8E-98F9-35DED5666F24}"/>
              </a:ext>
            </a:extLst>
          </p:cNvPr>
          <p:cNvSpPr txBox="1"/>
          <p:nvPr/>
        </p:nvSpPr>
        <p:spPr>
          <a:xfrm>
            <a:off x="8065532" y="4942261"/>
            <a:ext cx="1303978" cy="830997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218615119</a:t>
            </a:r>
          </a:p>
          <a:p>
            <a:pPr algn="ctr"/>
            <a:r>
              <a:rPr lang="en-US" altLang="ko-KR" sz="1600" dirty="0"/>
              <a:t>218981310</a:t>
            </a:r>
          </a:p>
          <a:p>
            <a:pPr algn="ctr"/>
            <a:r>
              <a:rPr lang="en-US" altLang="ko-KR" sz="1600" dirty="0"/>
              <a:t>218981510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D7DA0FB-F642-441C-B8DD-AAE0459C0EF3}"/>
              </a:ext>
            </a:extLst>
          </p:cNvPr>
          <p:cNvSpPr txBox="1"/>
          <p:nvPr/>
        </p:nvSpPr>
        <p:spPr>
          <a:xfrm>
            <a:off x="5944348" y="5641765"/>
            <a:ext cx="1303978" cy="338554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B27158171</a:t>
            </a: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7D74D063-62C6-497B-9227-78CAB7D759E9}"/>
              </a:ext>
            </a:extLst>
          </p:cNvPr>
          <p:cNvCxnSpPr>
            <a:cxnSpLocks/>
            <a:endCxn id="19" idx="0"/>
          </p:cNvCxnSpPr>
          <p:nvPr/>
        </p:nvCxnSpPr>
        <p:spPr>
          <a:xfrm>
            <a:off x="6596337" y="4886184"/>
            <a:ext cx="0" cy="755581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EE7A01C4-9F6C-406E-854B-4A5D3DBBA45D}"/>
              </a:ext>
            </a:extLst>
          </p:cNvPr>
          <p:cNvSpPr txBox="1"/>
          <p:nvPr/>
        </p:nvSpPr>
        <p:spPr>
          <a:xfrm>
            <a:off x="3389263" y="4820281"/>
            <a:ext cx="1303978" cy="338554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NKB869705</a:t>
            </a:r>
          </a:p>
        </p:txBody>
      </p:sp>
      <p:pic>
        <p:nvPicPr>
          <p:cNvPr id="31" name="그림 30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89FEFE69-4910-44C4-B22E-BCE8F983031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7949" y="4030057"/>
            <a:ext cx="780952" cy="523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0539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표 16">
            <a:extLst>
              <a:ext uri="{FF2B5EF4-FFF2-40B4-BE49-F238E27FC236}">
                <a16:creationId xmlns:a16="http://schemas.microsoft.com/office/drawing/2014/main" id="{64AD76A6-BF97-4CAB-87A5-7B494C8277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7722748"/>
              </p:ext>
            </p:extLst>
          </p:nvPr>
        </p:nvGraphicFramePr>
        <p:xfrm>
          <a:off x="119518" y="147446"/>
          <a:ext cx="9713274" cy="63333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7171">
                  <a:extLst>
                    <a:ext uri="{9D8B030D-6E8A-4147-A177-3AD203B41FA5}">
                      <a16:colId xmlns:a16="http://schemas.microsoft.com/office/drawing/2014/main" val="3253739569"/>
                    </a:ext>
                  </a:extLst>
                </a:gridCol>
                <a:gridCol w="176589">
                  <a:extLst>
                    <a:ext uri="{9D8B030D-6E8A-4147-A177-3AD203B41FA5}">
                      <a16:colId xmlns:a16="http://schemas.microsoft.com/office/drawing/2014/main" val="825821396"/>
                    </a:ext>
                  </a:extLst>
                </a:gridCol>
                <a:gridCol w="120583">
                  <a:extLst>
                    <a:ext uri="{9D8B030D-6E8A-4147-A177-3AD203B41FA5}">
                      <a16:colId xmlns:a16="http://schemas.microsoft.com/office/drawing/2014/main" val="3171329016"/>
                    </a:ext>
                  </a:extLst>
                </a:gridCol>
                <a:gridCol w="336604">
                  <a:extLst>
                    <a:ext uri="{9D8B030D-6E8A-4147-A177-3AD203B41FA5}">
                      <a16:colId xmlns:a16="http://schemas.microsoft.com/office/drawing/2014/main" val="3172448492"/>
                    </a:ext>
                  </a:extLst>
                </a:gridCol>
                <a:gridCol w="473228">
                  <a:extLst>
                    <a:ext uri="{9D8B030D-6E8A-4147-A177-3AD203B41FA5}">
                      <a16:colId xmlns:a16="http://schemas.microsoft.com/office/drawing/2014/main" val="3116983912"/>
                    </a:ext>
                  </a:extLst>
                </a:gridCol>
                <a:gridCol w="175786">
                  <a:extLst>
                    <a:ext uri="{9D8B030D-6E8A-4147-A177-3AD203B41FA5}">
                      <a16:colId xmlns:a16="http://schemas.microsoft.com/office/drawing/2014/main" val="2867862272"/>
                    </a:ext>
                  </a:extLst>
                </a:gridCol>
                <a:gridCol w="102814">
                  <a:extLst>
                    <a:ext uri="{9D8B030D-6E8A-4147-A177-3AD203B41FA5}">
                      <a16:colId xmlns:a16="http://schemas.microsoft.com/office/drawing/2014/main" val="1953060234"/>
                    </a:ext>
                  </a:extLst>
                </a:gridCol>
                <a:gridCol w="737673">
                  <a:extLst>
                    <a:ext uri="{9D8B030D-6E8A-4147-A177-3AD203B41FA5}">
                      <a16:colId xmlns:a16="http://schemas.microsoft.com/office/drawing/2014/main" val="398629596"/>
                    </a:ext>
                  </a:extLst>
                </a:gridCol>
                <a:gridCol w="140459">
                  <a:extLst>
                    <a:ext uri="{9D8B030D-6E8A-4147-A177-3AD203B41FA5}">
                      <a16:colId xmlns:a16="http://schemas.microsoft.com/office/drawing/2014/main" val="404855326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091127642"/>
                    </a:ext>
                  </a:extLst>
                </a:gridCol>
                <a:gridCol w="485379">
                  <a:extLst>
                    <a:ext uri="{9D8B030D-6E8A-4147-A177-3AD203B41FA5}">
                      <a16:colId xmlns:a16="http://schemas.microsoft.com/office/drawing/2014/main" val="1479794387"/>
                    </a:ext>
                  </a:extLst>
                </a:gridCol>
                <a:gridCol w="331842">
                  <a:extLst>
                    <a:ext uri="{9D8B030D-6E8A-4147-A177-3AD203B41FA5}">
                      <a16:colId xmlns:a16="http://schemas.microsoft.com/office/drawing/2014/main" val="3215269691"/>
                    </a:ext>
                  </a:extLst>
                </a:gridCol>
                <a:gridCol w="817221">
                  <a:extLst>
                    <a:ext uri="{9D8B030D-6E8A-4147-A177-3AD203B41FA5}">
                      <a16:colId xmlns:a16="http://schemas.microsoft.com/office/drawing/2014/main" val="4242642920"/>
                    </a:ext>
                  </a:extLst>
                </a:gridCol>
                <a:gridCol w="430899">
                  <a:extLst>
                    <a:ext uri="{9D8B030D-6E8A-4147-A177-3AD203B41FA5}">
                      <a16:colId xmlns:a16="http://schemas.microsoft.com/office/drawing/2014/main" val="1436993564"/>
                    </a:ext>
                  </a:extLst>
                </a:gridCol>
                <a:gridCol w="594342">
                  <a:extLst>
                    <a:ext uri="{9D8B030D-6E8A-4147-A177-3AD203B41FA5}">
                      <a16:colId xmlns:a16="http://schemas.microsoft.com/office/drawing/2014/main" val="3220654505"/>
                    </a:ext>
                  </a:extLst>
                </a:gridCol>
                <a:gridCol w="985618">
                  <a:extLst>
                    <a:ext uri="{9D8B030D-6E8A-4147-A177-3AD203B41FA5}">
                      <a16:colId xmlns:a16="http://schemas.microsoft.com/office/drawing/2014/main" val="3053073729"/>
                    </a:ext>
                  </a:extLst>
                </a:gridCol>
                <a:gridCol w="102814">
                  <a:extLst>
                    <a:ext uri="{9D8B030D-6E8A-4147-A177-3AD203B41FA5}">
                      <a16:colId xmlns:a16="http://schemas.microsoft.com/office/drawing/2014/main" val="3496862969"/>
                    </a:ext>
                  </a:extLst>
                </a:gridCol>
                <a:gridCol w="1040099">
                  <a:extLst>
                    <a:ext uri="{9D8B030D-6E8A-4147-A177-3AD203B41FA5}">
                      <a16:colId xmlns:a16="http://schemas.microsoft.com/office/drawing/2014/main" val="3448398408"/>
                    </a:ext>
                  </a:extLst>
                </a:gridCol>
                <a:gridCol w="465609">
                  <a:extLst>
                    <a:ext uri="{9D8B030D-6E8A-4147-A177-3AD203B41FA5}">
                      <a16:colId xmlns:a16="http://schemas.microsoft.com/office/drawing/2014/main" val="4087358375"/>
                    </a:ext>
                  </a:extLst>
                </a:gridCol>
                <a:gridCol w="102814">
                  <a:extLst>
                    <a:ext uri="{9D8B030D-6E8A-4147-A177-3AD203B41FA5}">
                      <a16:colId xmlns:a16="http://schemas.microsoft.com/office/drawing/2014/main" val="21403367"/>
                    </a:ext>
                  </a:extLst>
                </a:gridCol>
                <a:gridCol w="1149062">
                  <a:extLst>
                    <a:ext uri="{9D8B030D-6E8A-4147-A177-3AD203B41FA5}">
                      <a16:colId xmlns:a16="http://schemas.microsoft.com/office/drawing/2014/main" val="220410917"/>
                    </a:ext>
                  </a:extLst>
                </a:gridCol>
                <a:gridCol w="438388">
                  <a:extLst>
                    <a:ext uri="{9D8B030D-6E8A-4147-A177-3AD203B41FA5}">
                      <a16:colId xmlns:a16="http://schemas.microsoft.com/office/drawing/2014/main" val="2706650489"/>
                    </a:ext>
                  </a:extLst>
                </a:gridCol>
              </a:tblGrid>
              <a:tr h="185010">
                <a:tc gridSpan="8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9144" marB="18288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c</a:t>
                      </a:r>
                      <a:endParaRPr lang="ko-KR" altLang="en-US" sz="1000"/>
                    </a:p>
                  </a:txBody>
                  <a:tcPr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SOP NO.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9144" marB="182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T="0" marB="0"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9144" marB="182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Title: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9144" marB="182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G3_EUV END USER PUMP MODULE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295" marR="74295" marT="9144" marB="182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4830037"/>
                  </a:ext>
                </a:extLst>
              </a:tr>
              <a:tr h="171795"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</a:t>
                      </a:r>
                    </a:p>
                  </a:txBody>
                  <a:tcPr marL="74295" marR="74295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FF66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</a:t>
                      </a:r>
                    </a:p>
                  </a:txBody>
                  <a:tcPr marL="74295" marR="74295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en-US" altLang="ko-KR" sz="14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295" marR="74295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19"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solidFill>
                            <a:schemeClr val="tx1"/>
                          </a:solidFill>
                        </a:rPr>
                        <a:t>OP0560</a:t>
                      </a:r>
                      <a:endParaRPr lang="ko-KR" alt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2454436"/>
                  </a:ext>
                </a:extLst>
              </a:tr>
              <a:tr h="132151">
                <a:tc gridSpan="3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Ref.</a:t>
                      </a:r>
                    </a:p>
                  </a:txBody>
                  <a:tcPr marL="74295" marR="74295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en-US" altLang="ko-KR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Man.Item No.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Ser.Item No.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Qty</a:t>
                      </a: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Qty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Ref.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Man.Item No.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Ser.Item No.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</a:t>
                      </a: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Qty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3922277"/>
                  </a:ext>
                </a:extLst>
              </a:tr>
              <a:tr h="132151"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B27158171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ISO100 TRAPPED O RING SEAL VIT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ISO250 TRAPPED O-RING VITON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rgbClr val="FF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56520841"/>
                  </a:ext>
                </a:extLst>
              </a:tr>
              <a:tr h="132151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C10007090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CLAW CLAMP ISO63 – ISO100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ISO250 TRAPPED O-RING VITON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8856439"/>
                  </a:ext>
                </a:extLst>
              </a:tr>
              <a:tr h="132151"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IE0113471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ISO 100 BELLOW ASSY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ISO250 TRAPPED O-RING VITON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3966801"/>
                  </a:ext>
                </a:extLst>
              </a:tr>
              <a:tr h="132151">
                <a:tc gridSpan="5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FF6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7911635"/>
                  </a:ext>
                </a:extLst>
              </a:tr>
              <a:tr h="4738498">
                <a:tc gridSpan="7"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Instruction:</a:t>
                      </a:r>
                    </a:p>
                    <a:p>
                      <a:pPr latinLnBrk="1"/>
                      <a:endParaRPr lang="en-US" altLang="ko-KR" sz="10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  <a:p>
                      <a:pPr latinLnBrk="1"/>
                      <a:endParaRPr lang="en-US" altLang="ko-KR" sz="10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  <a:p>
                      <a:pPr marL="228600" indent="-228600">
                        <a:buFont typeface="+mj-lt"/>
                        <a:buAutoNum type="arabicPeriod"/>
                      </a:pP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그림과 같이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SRC1 ~ FAC Module 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세 번째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N2 Back line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에 조립하세요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.</a:t>
                      </a:r>
                      <a:b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</a:br>
                      <a:r>
                        <a:rPr lang="en-GB" altLang="ko-KR" sz="1000" dirty="0">
                          <a:solidFill>
                            <a:srgbClr val="0070C0"/>
                          </a:solidFill>
                          <a:effectLst/>
                          <a:latin typeface="Calibri (본문)"/>
                          <a:ea typeface="바탕" panose="02030600000101010101" pitchFamily="18" charset="-127"/>
                        </a:rPr>
                        <a:t>(Assemble the N2 line on the </a:t>
                      </a:r>
                      <a:r>
                        <a:rPr lang="en-US" altLang="ko-KR" sz="1000" dirty="0">
                          <a:solidFill>
                            <a:srgbClr val="0070C0"/>
                          </a:solidFill>
                          <a:effectLst/>
                          <a:latin typeface="Calibri (본문)"/>
                          <a:ea typeface="바탕" panose="02030600000101010101" pitchFamily="18" charset="-127"/>
                        </a:rPr>
                        <a:t>third</a:t>
                      </a:r>
                      <a:r>
                        <a:rPr lang="en-GB" altLang="ko-KR" sz="1000" dirty="0">
                          <a:solidFill>
                            <a:srgbClr val="0070C0"/>
                          </a:solidFill>
                          <a:effectLst/>
                          <a:latin typeface="Calibri (본문)"/>
                          <a:ea typeface="바탕" panose="02030600000101010101" pitchFamily="18" charset="-127"/>
                        </a:rPr>
                        <a:t> line of N2 back line of SRC1 ~ FAC module.) 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endParaRPr lang="ko-KR" altLang="ko-KR" sz="1050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74295" marR="74295" marT="37148" marB="37148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15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6913290"/>
                  </a:ext>
                </a:extLst>
              </a:tr>
              <a:tr h="326886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Page</a:t>
                      </a:r>
                    </a:p>
                  </a:txBody>
                  <a:tcPr marL="74295" marR="74295" marT="37148" marB="37148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560</a:t>
                      </a: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b="1" dirty="0"/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Issue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01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Approved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999999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SOP TEMPLATE – SINGLE LANDSCAPE v5.doc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1874398"/>
                  </a:ext>
                </a:extLst>
              </a:tr>
            </a:tbl>
          </a:graphicData>
        </a:graphic>
      </p:graphicFrame>
      <p:sp>
        <p:nvSpPr>
          <p:cNvPr id="55" name="직사각형 54">
            <a:extLst>
              <a:ext uri="{FF2B5EF4-FFF2-40B4-BE49-F238E27FC236}">
                <a16:creationId xmlns:a16="http://schemas.microsoft.com/office/drawing/2014/main" id="{210971BB-FF72-4222-97B3-31E8A3AFBC12}"/>
              </a:ext>
            </a:extLst>
          </p:cNvPr>
          <p:cNvSpPr/>
          <p:nvPr/>
        </p:nvSpPr>
        <p:spPr>
          <a:xfrm>
            <a:off x="231072" y="6519446"/>
            <a:ext cx="944385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tabLst>
                <a:tab pos="2057400" algn="ctr"/>
                <a:tab pos="4114800" algn="r"/>
                <a:tab pos="2057400" algn="ctr"/>
                <a:tab pos="4414838" algn="r"/>
              </a:tabLst>
            </a:pPr>
            <a:r>
              <a:rPr lang="en-GB" altLang="ko-KR" sz="7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맑은 고딕" panose="020B0503020000020004" pitchFamily="50" charset="-127"/>
              </a:rPr>
              <a:t>Copyright © Edwards Group plc 2020</a:t>
            </a:r>
            <a:endParaRPr lang="ko-KR" altLang="ko-KR" sz="700" dirty="0">
              <a:latin typeface="Times New Roman" panose="02020603050405020304" pitchFamily="18" charset="0"/>
              <a:ea typeface="맑은 고딕" panose="020B0503020000020004" pitchFamily="50" charset="-127"/>
            </a:endParaRPr>
          </a:p>
          <a:p>
            <a:pPr algn="ctr">
              <a:tabLst>
                <a:tab pos="2057400" algn="ctr"/>
                <a:tab pos="4114800" algn="r"/>
                <a:tab pos="2057400" algn="ctr"/>
                <a:tab pos="4414838" algn="r"/>
              </a:tabLst>
            </a:pPr>
            <a:r>
              <a:rPr lang="en-GB" altLang="ko-KR" sz="7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맑은 고딕" panose="020B0503020000020004" pitchFamily="50" charset="-127"/>
              </a:rPr>
              <a:t>Company Confidential Document.  This document can only be shared with 3</a:t>
            </a:r>
            <a:r>
              <a:rPr lang="en-GB" altLang="ko-KR" sz="700" baseline="300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맑은 고딕" panose="020B0503020000020004" pitchFamily="50" charset="-127"/>
              </a:rPr>
              <a:t>rd</a:t>
            </a:r>
            <a:r>
              <a:rPr lang="en-GB" altLang="ko-KR" sz="7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맑은 고딕" panose="020B0503020000020004" pitchFamily="50" charset="-127"/>
              </a:rPr>
              <a:t> parties with the written permission of the legal department or if an NDA is in place.  If printed this document should be shredded when disposed of.</a:t>
            </a:r>
            <a:endParaRPr lang="ko-KR" altLang="ko-KR" sz="700" dirty="0">
              <a:latin typeface="Times New Roman" panose="02020603050405020304" pitchFamily="18" charset="0"/>
              <a:ea typeface="맑은 고딕" panose="020B0503020000020004" pitchFamily="50" charset="-127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2D78D4A2-CD5A-42FC-8BC6-C2ACA8495B4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293" y="174391"/>
            <a:ext cx="824386" cy="17509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D86C8EB4-92EF-4574-83ED-80DBBEC25FEF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9620" y="1876306"/>
            <a:ext cx="7434993" cy="361009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0B4FCBA-7CD9-4AA4-92DF-CFEBDE2B699E}"/>
              </a:ext>
            </a:extLst>
          </p:cNvPr>
          <p:cNvSpPr txBox="1"/>
          <p:nvPr/>
        </p:nvSpPr>
        <p:spPr>
          <a:xfrm>
            <a:off x="2161882" y="4737103"/>
            <a:ext cx="1303978" cy="584775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B27158171</a:t>
            </a:r>
          </a:p>
          <a:p>
            <a:pPr algn="ctr"/>
            <a:r>
              <a:rPr lang="en-US" altLang="ko-KR" sz="1600" dirty="0"/>
              <a:t>C10007090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14980ED-55F7-4E03-BC37-D1AEBCBB3600}"/>
              </a:ext>
            </a:extLst>
          </p:cNvPr>
          <p:cNvSpPr txBox="1"/>
          <p:nvPr/>
        </p:nvSpPr>
        <p:spPr>
          <a:xfrm>
            <a:off x="4952999" y="4940273"/>
            <a:ext cx="1303978" cy="338554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IE0113471</a:t>
            </a: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E3A5CB4F-620B-4255-8A56-1E4C4BF646F8}"/>
              </a:ext>
            </a:extLst>
          </p:cNvPr>
          <p:cNvCxnSpPr>
            <a:cxnSpLocks/>
            <a:endCxn id="22" idx="0"/>
          </p:cNvCxnSpPr>
          <p:nvPr/>
        </p:nvCxnSpPr>
        <p:spPr>
          <a:xfrm>
            <a:off x="4829452" y="4563122"/>
            <a:ext cx="775536" cy="377151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451">
            <a:extLst>
              <a:ext uri="{FF2B5EF4-FFF2-40B4-BE49-F238E27FC236}">
                <a16:creationId xmlns:a16="http://schemas.microsoft.com/office/drawing/2014/main" id="{6FB8E5C3-0EF1-4EF8-829E-78AAE6AF851B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475" y="5424255"/>
            <a:ext cx="442791" cy="422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61314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표 16">
            <a:extLst>
              <a:ext uri="{FF2B5EF4-FFF2-40B4-BE49-F238E27FC236}">
                <a16:creationId xmlns:a16="http://schemas.microsoft.com/office/drawing/2014/main" id="{64AD76A6-BF97-4CAB-87A5-7B494C8277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6296921"/>
              </p:ext>
            </p:extLst>
          </p:nvPr>
        </p:nvGraphicFramePr>
        <p:xfrm>
          <a:off x="119518" y="147446"/>
          <a:ext cx="9713274" cy="63333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7171">
                  <a:extLst>
                    <a:ext uri="{9D8B030D-6E8A-4147-A177-3AD203B41FA5}">
                      <a16:colId xmlns:a16="http://schemas.microsoft.com/office/drawing/2014/main" val="3253739569"/>
                    </a:ext>
                  </a:extLst>
                </a:gridCol>
                <a:gridCol w="176589">
                  <a:extLst>
                    <a:ext uri="{9D8B030D-6E8A-4147-A177-3AD203B41FA5}">
                      <a16:colId xmlns:a16="http://schemas.microsoft.com/office/drawing/2014/main" val="825821396"/>
                    </a:ext>
                  </a:extLst>
                </a:gridCol>
                <a:gridCol w="120583">
                  <a:extLst>
                    <a:ext uri="{9D8B030D-6E8A-4147-A177-3AD203B41FA5}">
                      <a16:colId xmlns:a16="http://schemas.microsoft.com/office/drawing/2014/main" val="3171329016"/>
                    </a:ext>
                  </a:extLst>
                </a:gridCol>
                <a:gridCol w="336604">
                  <a:extLst>
                    <a:ext uri="{9D8B030D-6E8A-4147-A177-3AD203B41FA5}">
                      <a16:colId xmlns:a16="http://schemas.microsoft.com/office/drawing/2014/main" val="3172448492"/>
                    </a:ext>
                  </a:extLst>
                </a:gridCol>
                <a:gridCol w="473228">
                  <a:extLst>
                    <a:ext uri="{9D8B030D-6E8A-4147-A177-3AD203B41FA5}">
                      <a16:colId xmlns:a16="http://schemas.microsoft.com/office/drawing/2014/main" val="3116983912"/>
                    </a:ext>
                  </a:extLst>
                </a:gridCol>
                <a:gridCol w="175786">
                  <a:extLst>
                    <a:ext uri="{9D8B030D-6E8A-4147-A177-3AD203B41FA5}">
                      <a16:colId xmlns:a16="http://schemas.microsoft.com/office/drawing/2014/main" val="2867862272"/>
                    </a:ext>
                  </a:extLst>
                </a:gridCol>
                <a:gridCol w="102814">
                  <a:extLst>
                    <a:ext uri="{9D8B030D-6E8A-4147-A177-3AD203B41FA5}">
                      <a16:colId xmlns:a16="http://schemas.microsoft.com/office/drawing/2014/main" val="1953060234"/>
                    </a:ext>
                  </a:extLst>
                </a:gridCol>
                <a:gridCol w="737673">
                  <a:extLst>
                    <a:ext uri="{9D8B030D-6E8A-4147-A177-3AD203B41FA5}">
                      <a16:colId xmlns:a16="http://schemas.microsoft.com/office/drawing/2014/main" val="398629596"/>
                    </a:ext>
                  </a:extLst>
                </a:gridCol>
                <a:gridCol w="140459">
                  <a:extLst>
                    <a:ext uri="{9D8B030D-6E8A-4147-A177-3AD203B41FA5}">
                      <a16:colId xmlns:a16="http://schemas.microsoft.com/office/drawing/2014/main" val="404855326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091127642"/>
                    </a:ext>
                  </a:extLst>
                </a:gridCol>
                <a:gridCol w="485379">
                  <a:extLst>
                    <a:ext uri="{9D8B030D-6E8A-4147-A177-3AD203B41FA5}">
                      <a16:colId xmlns:a16="http://schemas.microsoft.com/office/drawing/2014/main" val="1479794387"/>
                    </a:ext>
                  </a:extLst>
                </a:gridCol>
                <a:gridCol w="331842">
                  <a:extLst>
                    <a:ext uri="{9D8B030D-6E8A-4147-A177-3AD203B41FA5}">
                      <a16:colId xmlns:a16="http://schemas.microsoft.com/office/drawing/2014/main" val="3215269691"/>
                    </a:ext>
                  </a:extLst>
                </a:gridCol>
                <a:gridCol w="817221">
                  <a:extLst>
                    <a:ext uri="{9D8B030D-6E8A-4147-A177-3AD203B41FA5}">
                      <a16:colId xmlns:a16="http://schemas.microsoft.com/office/drawing/2014/main" val="4242642920"/>
                    </a:ext>
                  </a:extLst>
                </a:gridCol>
                <a:gridCol w="430899">
                  <a:extLst>
                    <a:ext uri="{9D8B030D-6E8A-4147-A177-3AD203B41FA5}">
                      <a16:colId xmlns:a16="http://schemas.microsoft.com/office/drawing/2014/main" val="1436993564"/>
                    </a:ext>
                  </a:extLst>
                </a:gridCol>
                <a:gridCol w="594342">
                  <a:extLst>
                    <a:ext uri="{9D8B030D-6E8A-4147-A177-3AD203B41FA5}">
                      <a16:colId xmlns:a16="http://schemas.microsoft.com/office/drawing/2014/main" val="3220654505"/>
                    </a:ext>
                  </a:extLst>
                </a:gridCol>
                <a:gridCol w="985618">
                  <a:extLst>
                    <a:ext uri="{9D8B030D-6E8A-4147-A177-3AD203B41FA5}">
                      <a16:colId xmlns:a16="http://schemas.microsoft.com/office/drawing/2014/main" val="3053073729"/>
                    </a:ext>
                  </a:extLst>
                </a:gridCol>
                <a:gridCol w="102814">
                  <a:extLst>
                    <a:ext uri="{9D8B030D-6E8A-4147-A177-3AD203B41FA5}">
                      <a16:colId xmlns:a16="http://schemas.microsoft.com/office/drawing/2014/main" val="3496862969"/>
                    </a:ext>
                  </a:extLst>
                </a:gridCol>
                <a:gridCol w="1040099">
                  <a:extLst>
                    <a:ext uri="{9D8B030D-6E8A-4147-A177-3AD203B41FA5}">
                      <a16:colId xmlns:a16="http://schemas.microsoft.com/office/drawing/2014/main" val="3448398408"/>
                    </a:ext>
                  </a:extLst>
                </a:gridCol>
                <a:gridCol w="465609">
                  <a:extLst>
                    <a:ext uri="{9D8B030D-6E8A-4147-A177-3AD203B41FA5}">
                      <a16:colId xmlns:a16="http://schemas.microsoft.com/office/drawing/2014/main" val="4087358375"/>
                    </a:ext>
                  </a:extLst>
                </a:gridCol>
                <a:gridCol w="102814">
                  <a:extLst>
                    <a:ext uri="{9D8B030D-6E8A-4147-A177-3AD203B41FA5}">
                      <a16:colId xmlns:a16="http://schemas.microsoft.com/office/drawing/2014/main" val="21403367"/>
                    </a:ext>
                  </a:extLst>
                </a:gridCol>
                <a:gridCol w="1149062">
                  <a:extLst>
                    <a:ext uri="{9D8B030D-6E8A-4147-A177-3AD203B41FA5}">
                      <a16:colId xmlns:a16="http://schemas.microsoft.com/office/drawing/2014/main" val="220410917"/>
                    </a:ext>
                  </a:extLst>
                </a:gridCol>
                <a:gridCol w="438388">
                  <a:extLst>
                    <a:ext uri="{9D8B030D-6E8A-4147-A177-3AD203B41FA5}">
                      <a16:colId xmlns:a16="http://schemas.microsoft.com/office/drawing/2014/main" val="2706650489"/>
                    </a:ext>
                  </a:extLst>
                </a:gridCol>
              </a:tblGrid>
              <a:tr h="185010">
                <a:tc gridSpan="8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9144" marB="18288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c</a:t>
                      </a:r>
                      <a:endParaRPr lang="ko-KR" altLang="en-US" sz="1000"/>
                    </a:p>
                  </a:txBody>
                  <a:tcPr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SOP NO.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9144" marB="182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T="0" marB="0"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9144" marB="182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Title: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9144" marB="182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G3_EUV END USER PUMP MODULE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295" marR="74295" marT="9144" marB="182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4830037"/>
                  </a:ext>
                </a:extLst>
              </a:tr>
              <a:tr h="171795"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</a:t>
                      </a:r>
                    </a:p>
                  </a:txBody>
                  <a:tcPr marL="74295" marR="74295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FF66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</a:t>
                      </a:r>
                    </a:p>
                  </a:txBody>
                  <a:tcPr marL="74295" marR="74295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en-US" altLang="ko-KR" sz="14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295" marR="74295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19"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solidFill>
                            <a:schemeClr val="tx1"/>
                          </a:solidFill>
                        </a:rPr>
                        <a:t>OP0570</a:t>
                      </a:r>
                      <a:endParaRPr lang="ko-KR" alt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2454436"/>
                  </a:ext>
                </a:extLst>
              </a:tr>
              <a:tr h="132151">
                <a:tc gridSpan="3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Ref.</a:t>
                      </a:r>
                    </a:p>
                  </a:txBody>
                  <a:tcPr marL="74295" marR="74295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en-US" altLang="ko-KR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Man.Item No.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Ser.Item No.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Qty</a:t>
                      </a: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Qty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Ref.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Man.Item No.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Ser.Item No.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</a:t>
                      </a: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Qty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3922277"/>
                  </a:ext>
                </a:extLst>
              </a:tr>
              <a:tr h="132151"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B27158171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ISO100 TRAPPED O RING SEAL VIT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ISO250 TRAPPED O-RING VITON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rgbClr val="FF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218981310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WSHR NORM M8 SS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56520841"/>
                  </a:ext>
                </a:extLst>
              </a:tr>
              <a:tr h="132151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IE0113031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90 DEG ELBOW ISO 100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ISO250 TRAPPED O-RING VITON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218981510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WSHR S COIL M8 SS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8856439"/>
                  </a:ext>
                </a:extLst>
              </a:tr>
              <a:tr h="132151"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ISO250 TRAPPED O-RING VITON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218615119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SCR HX HD M8*30 SS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3966801"/>
                  </a:ext>
                </a:extLst>
              </a:tr>
              <a:tr h="132151">
                <a:tc gridSpan="5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FF6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7911635"/>
                  </a:ext>
                </a:extLst>
              </a:tr>
              <a:tr h="4738498">
                <a:tc gridSpan="7"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Instruction:</a:t>
                      </a:r>
                    </a:p>
                    <a:p>
                      <a:pPr latinLnBrk="1"/>
                      <a:endParaRPr lang="en-US" altLang="ko-KR" sz="10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  <a:p>
                      <a:pPr latinLnBrk="1"/>
                      <a:endParaRPr lang="en-US" altLang="ko-KR" sz="10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  <a:p>
                      <a:pPr marL="228600" indent="-228600">
                        <a:buFont typeface="+mj-lt"/>
                        <a:buAutoNum type="arabicPeriod"/>
                      </a:pP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그림과 같이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SRC1 ~ FAC Module 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세 번째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N2 Back line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에 조립하세요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.</a:t>
                      </a:r>
                      <a:b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</a:br>
                      <a:r>
                        <a:rPr lang="en-GB" altLang="ko-KR" sz="1000" dirty="0">
                          <a:solidFill>
                            <a:srgbClr val="0070C0"/>
                          </a:solidFill>
                          <a:effectLst/>
                          <a:latin typeface="Calibri (본문)"/>
                          <a:ea typeface="바탕" panose="02030600000101010101" pitchFamily="18" charset="-127"/>
                        </a:rPr>
                        <a:t>(Assemble the N2 line on the </a:t>
                      </a:r>
                      <a:r>
                        <a:rPr lang="en-US" altLang="ko-KR" sz="1000" dirty="0">
                          <a:solidFill>
                            <a:srgbClr val="0070C0"/>
                          </a:solidFill>
                          <a:effectLst/>
                          <a:latin typeface="Calibri (본문)"/>
                          <a:ea typeface="바탕" panose="02030600000101010101" pitchFamily="18" charset="-127"/>
                        </a:rPr>
                        <a:t>third</a:t>
                      </a:r>
                      <a:r>
                        <a:rPr lang="en-GB" altLang="ko-KR" sz="1000" dirty="0">
                          <a:solidFill>
                            <a:srgbClr val="0070C0"/>
                          </a:solidFill>
                          <a:effectLst/>
                          <a:latin typeface="Calibri (본문)"/>
                          <a:ea typeface="바탕" panose="02030600000101010101" pitchFamily="18" charset="-127"/>
                        </a:rPr>
                        <a:t> line of N2 back line of SRC1 ~ FAC module.) 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endParaRPr lang="ko-KR" altLang="ko-KR" sz="1050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74295" marR="74295" marT="37148" marB="37148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15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6913290"/>
                  </a:ext>
                </a:extLst>
              </a:tr>
              <a:tr h="326886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Page</a:t>
                      </a:r>
                    </a:p>
                  </a:txBody>
                  <a:tcPr marL="74295" marR="74295" marT="37148" marB="37148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570</a:t>
                      </a: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b="1" dirty="0"/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Issue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01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Approved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999999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SOP TEMPLATE – SINGLE LANDSCAPE v5.doc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1874398"/>
                  </a:ext>
                </a:extLst>
              </a:tr>
            </a:tbl>
          </a:graphicData>
        </a:graphic>
      </p:graphicFrame>
      <p:sp>
        <p:nvSpPr>
          <p:cNvPr id="55" name="직사각형 54">
            <a:extLst>
              <a:ext uri="{FF2B5EF4-FFF2-40B4-BE49-F238E27FC236}">
                <a16:creationId xmlns:a16="http://schemas.microsoft.com/office/drawing/2014/main" id="{210971BB-FF72-4222-97B3-31E8A3AFBC12}"/>
              </a:ext>
            </a:extLst>
          </p:cNvPr>
          <p:cNvSpPr/>
          <p:nvPr/>
        </p:nvSpPr>
        <p:spPr>
          <a:xfrm>
            <a:off x="231072" y="6519446"/>
            <a:ext cx="944385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tabLst>
                <a:tab pos="2057400" algn="ctr"/>
                <a:tab pos="4114800" algn="r"/>
                <a:tab pos="2057400" algn="ctr"/>
                <a:tab pos="4414838" algn="r"/>
              </a:tabLst>
            </a:pPr>
            <a:r>
              <a:rPr lang="en-GB" altLang="ko-KR" sz="7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맑은 고딕" panose="020B0503020000020004" pitchFamily="50" charset="-127"/>
              </a:rPr>
              <a:t>Copyright © Edwards Group plc 2020</a:t>
            </a:r>
            <a:endParaRPr lang="ko-KR" altLang="ko-KR" sz="700" dirty="0">
              <a:latin typeface="Times New Roman" panose="02020603050405020304" pitchFamily="18" charset="0"/>
              <a:ea typeface="맑은 고딕" panose="020B0503020000020004" pitchFamily="50" charset="-127"/>
            </a:endParaRPr>
          </a:p>
          <a:p>
            <a:pPr algn="ctr">
              <a:tabLst>
                <a:tab pos="2057400" algn="ctr"/>
                <a:tab pos="4114800" algn="r"/>
                <a:tab pos="2057400" algn="ctr"/>
                <a:tab pos="4414838" algn="r"/>
              </a:tabLst>
            </a:pPr>
            <a:r>
              <a:rPr lang="en-GB" altLang="ko-KR" sz="7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맑은 고딕" panose="020B0503020000020004" pitchFamily="50" charset="-127"/>
              </a:rPr>
              <a:t>Company Confidential Document.  This document can only be shared with 3</a:t>
            </a:r>
            <a:r>
              <a:rPr lang="en-GB" altLang="ko-KR" sz="700" baseline="300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맑은 고딕" panose="020B0503020000020004" pitchFamily="50" charset="-127"/>
              </a:rPr>
              <a:t>rd</a:t>
            </a:r>
            <a:r>
              <a:rPr lang="en-GB" altLang="ko-KR" sz="7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맑은 고딕" panose="020B0503020000020004" pitchFamily="50" charset="-127"/>
              </a:rPr>
              <a:t> parties with the written permission of the legal department or if an NDA is in place.  If printed this document should be shredded when disposed of.</a:t>
            </a:r>
            <a:endParaRPr lang="ko-KR" altLang="ko-KR" sz="700" dirty="0">
              <a:latin typeface="Times New Roman" panose="02020603050405020304" pitchFamily="18" charset="0"/>
              <a:ea typeface="맑은 고딕" panose="020B0503020000020004" pitchFamily="50" charset="-127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2D78D4A2-CD5A-42FC-8BC6-C2ACA8495B4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293" y="174391"/>
            <a:ext cx="824386" cy="17509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FAA01468-A0A2-41BB-9255-F7AD090B553E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7569" y="1639572"/>
            <a:ext cx="5734882" cy="285510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E053EC4-9A63-40EC-AFEC-0F5BA7DDBE09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9942" y="3988987"/>
            <a:ext cx="2506540" cy="2086596"/>
          </a:xfrm>
          <a:prstGeom prst="rect">
            <a:avLst/>
          </a:prstGeom>
        </p:spPr>
      </p:pic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45DBA72E-1024-48CA-96E8-C54D7F43773E}"/>
              </a:ext>
            </a:extLst>
          </p:cNvPr>
          <p:cNvCxnSpPr>
            <a:cxnSpLocks/>
          </p:cNvCxnSpPr>
          <p:nvPr/>
        </p:nvCxnSpPr>
        <p:spPr>
          <a:xfrm flipH="1" flipV="1">
            <a:off x="7546019" y="4533328"/>
            <a:ext cx="987193" cy="751803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648DD68-30A5-4AEA-8B99-F08010C2FA5E}"/>
              </a:ext>
            </a:extLst>
          </p:cNvPr>
          <p:cNvSpPr txBox="1"/>
          <p:nvPr/>
        </p:nvSpPr>
        <p:spPr>
          <a:xfrm>
            <a:off x="2401428" y="5644696"/>
            <a:ext cx="4832204" cy="430887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정면에서 봤을 때 오른쪽 그림과 같이 사선으로 조립되어 있는지 확인하세요</a:t>
            </a:r>
            <a:r>
              <a:rPr lang="en-US" altLang="ko-KR" sz="1100" dirty="0"/>
              <a:t>.</a:t>
            </a:r>
          </a:p>
          <a:p>
            <a:pPr algn="ctr"/>
            <a:r>
              <a:rPr lang="en-US" altLang="ko-KR" sz="1100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(Make sure that it is assembled diagonally as shown on the right.)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27BFD2E-A72C-4216-8ABB-8FA74F18FFA6}"/>
              </a:ext>
            </a:extLst>
          </p:cNvPr>
          <p:cNvSpPr txBox="1"/>
          <p:nvPr/>
        </p:nvSpPr>
        <p:spPr>
          <a:xfrm>
            <a:off x="7546019" y="3013501"/>
            <a:ext cx="1303978" cy="830997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218615119</a:t>
            </a:r>
          </a:p>
          <a:p>
            <a:pPr algn="ctr"/>
            <a:r>
              <a:rPr lang="en-US" altLang="ko-KR" sz="1600" dirty="0"/>
              <a:t>218981310</a:t>
            </a:r>
          </a:p>
          <a:p>
            <a:pPr algn="ctr"/>
            <a:r>
              <a:rPr lang="en-US" altLang="ko-KR" sz="1600" dirty="0"/>
              <a:t>218981510</a:t>
            </a:r>
          </a:p>
        </p:txBody>
      </p:sp>
      <p:pic>
        <p:nvPicPr>
          <p:cNvPr id="20" name="그림 19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D562E155-B0C7-4B7C-91D5-BF245D692A5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5069" y="2417447"/>
            <a:ext cx="780952" cy="52381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EBB68866-2AD0-4664-AEEF-F0B3E19028B7}"/>
              </a:ext>
            </a:extLst>
          </p:cNvPr>
          <p:cNvSpPr txBox="1"/>
          <p:nvPr/>
        </p:nvSpPr>
        <p:spPr>
          <a:xfrm>
            <a:off x="5721828" y="4570675"/>
            <a:ext cx="1303978" cy="338554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B27158171</a:t>
            </a: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F07412EE-F3C4-4C91-9CB2-36D927A8F58B}"/>
              </a:ext>
            </a:extLst>
          </p:cNvPr>
          <p:cNvCxnSpPr>
            <a:cxnSpLocks/>
            <a:endCxn id="25" idx="0"/>
          </p:cNvCxnSpPr>
          <p:nvPr/>
        </p:nvCxnSpPr>
        <p:spPr>
          <a:xfrm>
            <a:off x="6373817" y="4110361"/>
            <a:ext cx="0" cy="460314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FFCE8CE2-9815-44A8-8BF2-E6CB61D8B91E}"/>
              </a:ext>
            </a:extLst>
          </p:cNvPr>
          <p:cNvSpPr txBox="1"/>
          <p:nvPr/>
        </p:nvSpPr>
        <p:spPr>
          <a:xfrm>
            <a:off x="3964788" y="4570675"/>
            <a:ext cx="1303978" cy="338554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IE0113031</a:t>
            </a: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BFE68E32-FB45-4C10-B06E-0E52E995B80B}"/>
              </a:ext>
            </a:extLst>
          </p:cNvPr>
          <p:cNvCxnSpPr>
            <a:cxnSpLocks/>
            <a:endCxn id="27" idx="0"/>
          </p:cNvCxnSpPr>
          <p:nvPr/>
        </p:nvCxnSpPr>
        <p:spPr>
          <a:xfrm flipH="1">
            <a:off x="4616777" y="3988987"/>
            <a:ext cx="993910" cy="581688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903532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표 16">
            <a:extLst>
              <a:ext uri="{FF2B5EF4-FFF2-40B4-BE49-F238E27FC236}">
                <a16:creationId xmlns:a16="http://schemas.microsoft.com/office/drawing/2014/main" id="{64AD76A6-BF97-4CAB-87A5-7B494C8277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1726537"/>
              </p:ext>
            </p:extLst>
          </p:nvPr>
        </p:nvGraphicFramePr>
        <p:xfrm>
          <a:off x="119518" y="147446"/>
          <a:ext cx="9713274" cy="63333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7171">
                  <a:extLst>
                    <a:ext uri="{9D8B030D-6E8A-4147-A177-3AD203B41FA5}">
                      <a16:colId xmlns:a16="http://schemas.microsoft.com/office/drawing/2014/main" val="3253739569"/>
                    </a:ext>
                  </a:extLst>
                </a:gridCol>
                <a:gridCol w="176589">
                  <a:extLst>
                    <a:ext uri="{9D8B030D-6E8A-4147-A177-3AD203B41FA5}">
                      <a16:colId xmlns:a16="http://schemas.microsoft.com/office/drawing/2014/main" val="825821396"/>
                    </a:ext>
                  </a:extLst>
                </a:gridCol>
                <a:gridCol w="120583">
                  <a:extLst>
                    <a:ext uri="{9D8B030D-6E8A-4147-A177-3AD203B41FA5}">
                      <a16:colId xmlns:a16="http://schemas.microsoft.com/office/drawing/2014/main" val="3171329016"/>
                    </a:ext>
                  </a:extLst>
                </a:gridCol>
                <a:gridCol w="336604">
                  <a:extLst>
                    <a:ext uri="{9D8B030D-6E8A-4147-A177-3AD203B41FA5}">
                      <a16:colId xmlns:a16="http://schemas.microsoft.com/office/drawing/2014/main" val="3172448492"/>
                    </a:ext>
                  </a:extLst>
                </a:gridCol>
                <a:gridCol w="473228">
                  <a:extLst>
                    <a:ext uri="{9D8B030D-6E8A-4147-A177-3AD203B41FA5}">
                      <a16:colId xmlns:a16="http://schemas.microsoft.com/office/drawing/2014/main" val="3116983912"/>
                    </a:ext>
                  </a:extLst>
                </a:gridCol>
                <a:gridCol w="175786">
                  <a:extLst>
                    <a:ext uri="{9D8B030D-6E8A-4147-A177-3AD203B41FA5}">
                      <a16:colId xmlns:a16="http://schemas.microsoft.com/office/drawing/2014/main" val="2867862272"/>
                    </a:ext>
                  </a:extLst>
                </a:gridCol>
                <a:gridCol w="102814">
                  <a:extLst>
                    <a:ext uri="{9D8B030D-6E8A-4147-A177-3AD203B41FA5}">
                      <a16:colId xmlns:a16="http://schemas.microsoft.com/office/drawing/2014/main" val="1953060234"/>
                    </a:ext>
                  </a:extLst>
                </a:gridCol>
                <a:gridCol w="737673">
                  <a:extLst>
                    <a:ext uri="{9D8B030D-6E8A-4147-A177-3AD203B41FA5}">
                      <a16:colId xmlns:a16="http://schemas.microsoft.com/office/drawing/2014/main" val="398629596"/>
                    </a:ext>
                  </a:extLst>
                </a:gridCol>
                <a:gridCol w="140459">
                  <a:extLst>
                    <a:ext uri="{9D8B030D-6E8A-4147-A177-3AD203B41FA5}">
                      <a16:colId xmlns:a16="http://schemas.microsoft.com/office/drawing/2014/main" val="404855326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091127642"/>
                    </a:ext>
                  </a:extLst>
                </a:gridCol>
                <a:gridCol w="485379">
                  <a:extLst>
                    <a:ext uri="{9D8B030D-6E8A-4147-A177-3AD203B41FA5}">
                      <a16:colId xmlns:a16="http://schemas.microsoft.com/office/drawing/2014/main" val="1479794387"/>
                    </a:ext>
                  </a:extLst>
                </a:gridCol>
                <a:gridCol w="331842">
                  <a:extLst>
                    <a:ext uri="{9D8B030D-6E8A-4147-A177-3AD203B41FA5}">
                      <a16:colId xmlns:a16="http://schemas.microsoft.com/office/drawing/2014/main" val="3215269691"/>
                    </a:ext>
                  </a:extLst>
                </a:gridCol>
                <a:gridCol w="817221">
                  <a:extLst>
                    <a:ext uri="{9D8B030D-6E8A-4147-A177-3AD203B41FA5}">
                      <a16:colId xmlns:a16="http://schemas.microsoft.com/office/drawing/2014/main" val="4242642920"/>
                    </a:ext>
                  </a:extLst>
                </a:gridCol>
                <a:gridCol w="430899">
                  <a:extLst>
                    <a:ext uri="{9D8B030D-6E8A-4147-A177-3AD203B41FA5}">
                      <a16:colId xmlns:a16="http://schemas.microsoft.com/office/drawing/2014/main" val="1436993564"/>
                    </a:ext>
                  </a:extLst>
                </a:gridCol>
                <a:gridCol w="594342">
                  <a:extLst>
                    <a:ext uri="{9D8B030D-6E8A-4147-A177-3AD203B41FA5}">
                      <a16:colId xmlns:a16="http://schemas.microsoft.com/office/drawing/2014/main" val="3220654505"/>
                    </a:ext>
                  </a:extLst>
                </a:gridCol>
                <a:gridCol w="985618">
                  <a:extLst>
                    <a:ext uri="{9D8B030D-6E8A-4147-A177-3AD203B41FA5}">
                      <a16:colId xmlns:a16="http://schemas.microsoft.com/office/drawing/2014/main" val="3053073729"/>
                    </a:ext>
                  </a:extLst>
                </a:gridCol>
                <a:gridCol w="102814">
                  <a:extLst>
                    <a:ext uri="{9D8B030D-6E8A-4147-A177-3AD203B41FA5}">
                      <a16:colId xmlns:a16="http://schemas.microsoft.com/office/drawing/2014/main" val="3496862969"/>
                    </a:ext>
                  </a:extLst>
                </a:gridCol>
                <a:gridCol w="1040099">
                  <a:extLst>
                    <a:ext uri="{9D8B030D-6E8A-4147-A177-3AD203B41FA5}">
                      <a16:colId xmlns:a16="http://schemas.microsoft.com/office/drawing/2014/main" val="3448398408"/>
                    </a:ext>
                  </a:extLst>
                </a:gridCol>
                <a:gridCol w="465609">
                  <a:extLst>
                    <a:ext uri="{9D8B030D-6E8A-4147-A177-3AD203B41FA5}">
                      <a16:colId xmlns:a16="http://schemas.microsoft.com/office/drawing/2014/main" val="4087358375"/>
                    </a:ext>
                  </a:extLst>
                </a:gridCol>
                <a:gridCol w="102814">
                  <a:extLst>
                    <a:ext uri="{9D8B030D-6E8A-4147-A177-3AD203B41FA5}">
                      <a16:colId xmlns:a16="http://schemas.microsoft.com/office/drawing/2014/main" val="21403367"/>
                    </a:ext>
                  </a:extLst>
                </a:gridCol>
                <a:gridCol w="1149062">
                  <a:extLst>
                    <a:ext uri="{9D8B030D-6E8A-4147-A177-3AD203B41FA5}">
                      <a16:colId xmlns:a16="http://schemas.microsoft.com/office/drawing/2014/main" val="220410917"/>
                    </a:ext>
                  </a:extLst>
                </a:gridCol>
                <a:gridCol w="438388">
                  <a:extLst>
                    <a:ext uri="{9D8B030D-6E8A-4147-A177-3AD203B41FA5}">
                      <a16:colId xmlns:a16="http://schemas.microsoft.com/office/drawing/2014/main" val="2706650489"/>
                    </a:ext>
                  </a:extLst>
                </a:gridCol>
              </a:tblGrid>
              <a:tr h="185010">
                <a:tc gridSpan="8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9144" marB="18288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c</a:t>
                      </a:r>
                      <a:endParaRPr lang="ko-KR" altLang="en-US" sz="1000"/>
                    </a:p>
                  </a:txBody>
                  <a:tcPr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SOP NO.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9144" marB="182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T="0" marB="0"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9144" marB="182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Title: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9144" marB="182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G3_EUV END USER PUMP MODULE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295" marR="74295" marT="9144" marB="182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4830037"/>
                  </a:ext>
                </a:extLst>
              </a:tr>
              <a:tr h="171795"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</a:t>
                      </a:r>
                    </a:p>
                  </a:txBody>
                  <a:tcPr marL="74295" marR="74295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FF66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</a:t>
                      </a:r>
                    </a:p>
                  </a:txBody>
                  <a:tcPr marL="74295" marR="74295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en-US" altLang="ko-KR" sz="14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295" marR="74295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19"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solidFill>
                            <a:schemeClr val="tx1"/>
                          </a:solidFill>
                        </a:rPr>
                        <a:t>OP0580</a:t>
                      </a:r>
                      <a:endParaRPr lang="ko-KR" alt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2454436"/>
                  </a:ext>
                </a:extLst>
              </a:tr>
              <a:tr h="132151">
                <a:tc gridSpan="3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Ref.</a:t>
                      </a:r>
                    </a:p>
                  </a:txBody>
                  <a:tcPr marL="74295" marR="74295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en-US" altLang="ko-KR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Man.Item No.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Ser.Item No.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Qty</a:t>
                      </a: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Qty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Ref.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Man.Item No.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Ser.Item No.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</a:t>
                      </a: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Qty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3922277"/>
                  </a:ext>
                </a:extLst>
              </a:tr>
              <a:tr h="132151"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B27158171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ISO100 TRAPPED O RING SEAL VIT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ISO250 TRAPPED O-RING VITON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rgbClr val="FF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IE0113300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SINGLE EXH 55 DEG ELBOW ISO100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56520841"/>
                  </a:ext>
                </a:extLst>
              </a:tr>
              <a:tr h="132151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C10007090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CLAW CLAMP ISO63 – ISO100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ISO250 TRAPPED O-RING VITON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8856439"/>
                  </a:ext>
                </a:extLst>
              </a:tr>
              <a:tr h="132151"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IE0113471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ISO 100 BELLOW ASSY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ISO250 TRAPPED O-RING VITON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3966801"/>
                  </a:ext>
                </a:extLst>
              </a:tr>
              <a:tr h="132151">
                <a:tc gridSpan="5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FF6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7911635"/>
                  </a:ext>
                </a:extLst>
              </a:tr>
              <a:tr h="4738498">
                <a:tc gridSpan="7"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Instruction:</a:t>
                      </a:r>
                    </a:p>
                    <a:p>
                      <a:pPr latinLnBrk="1"/>
                      <a:endParaRPr lang="en-US" altLang="ko-KR" sz="10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  <a:p>
                      <a:pPr latinLnBrk="1"/>
                      <a:endParaRPr lang="en-US" altLang="ko-KR" sz="10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  <a:p>
                      <a:pPr marL="228600" indent="-228600">
                        <a:buFont typeface="+mj-lt"/>
                        <a:buAutoNum type="arabicPeriod"/>
                      </a:pP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그림과 같이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SRC1 ~ FAC Module 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세 번째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N2 Back line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에 조립하세요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.</a:t>
                      </a:r>
                      <a:b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</a:br>
                      <a:r>
                        <a:rPr lang="en-GB" altLang="ko-KR" sz="1000" dirty="0">
                          <a:solidFill>
                            <a:srgbClr val="0070C0"/>
                          </a:solidFill>
                          <a:effectLst/>
                          <a:latin typeface="Calibri (본문)"/>
                          <a:ea typeface="바탕" panose="02030600000101010101" pitchFamily="18" charset="-127"/>
                        </a:rPr>
                        <a:t>(Assemble the N2 line on the </a:t>
                      </a:r>
                      <a:r>
                        <a:rPr lang="en-US" altLang="ko-KR" sz="1000" dirty="0">
                          <a:solidFill>
                            <a:srgbClr val="0070C0"/>
                          </a:solidFill>
                          <a:effectLst/>
                          <a:latin typeface="Calibri (본문)"/>
                          <a:ea typeface="바탕" panose="02030600000101010101" pitchFamily="18" charset="-127"/>
                        </a:rPr>
                        <a:t>third</a:t>
                      </a:r>
                      <a:r>
                        <a:rPr lang="en-GB" altLang="ko-KR" sz="1000" dirty="0">
                          <a:solidFill>
                            <a:srgbClr val="0070C0"/>
                          </a:solidFill>
                          <a:effectLst/>
                          <a:latin typeface="Calibri (본문)"/>
                          <a:ea typeface="바탕" panose="02030600000101010101" pitchFamily="18" charset="-127"/>
                        </a:rPr>
                        <a:t> line of N2 back line of SRC1 ~ FAC module.) 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endParaRPr lang="ko-KR" altLang="ko-KR" sz="1050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74295" marR="74295" marT="37148" marB="37148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15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6913290"/>
                  </a:ext>
                </a:extLst>
              </a:tr>
              <a:tr h="326886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Page</a:t>
                      </a:r>
                    </a:p>
                  </a:txBody>
                  <a:tcPr marL="74295" marR="74295" marT="37148" marB="37148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580</a:t>
                      </a: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b="1" dirty="0"/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Issue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01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Approved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999999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SOP TEMPLATE – SINGLE LANDSCAPE v5.doc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1874398"/>
                  </a:ext>
                </a:extLst>
              </a:tr>
            </a:tbl>
          </a:graphicData>
        </a:graphic>
      </p:graphicFrame>
      <p:sp>
        <p:nvSpPr>
          <p:cNvPr id="55" name="직사각형 54">
            <a:extLst>
              <a:ext uri="{FF2B5EF4-FFF2-40B4-BE49-F238E27FC236}">
                <a16:creationId xmlns:a16="http://schemas.microsoft.com/office/drawing/2014/main" id="{210971BB-FF72-4222-97B3-31E8A3AFBC12}"/>
              </a:ext>
            </a:extLst>
          </p:cNvPr>
          <p:cNvSpPr/>
          <p:nvPr/>
        </p:nvSpPr>
        <p:spPr>
          <a:xfrm>
            <a:off x="231072" y="6519446"/>
            <a:ext cx="944385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tabLst>
                <a:tab pos="2057400" algn="ctr"/>
                <a:tab pos="4114800" algn="r"/>
                <a:tab pos="2057400" algn="ctr"/>
                <a:tab pos="4414838" algn="r"/>
              </a:tabLst>
            </a:pPr>
            <a:r>
              <a:rPr lang="en-GB" altLang="ko-KR" sz="7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맑은 고딕" panose="020B0503020000020004" pitchFamily="50" charset="-127"/>
              </a:rPr>
              <a:t>Copyright © Edwards Group plc 2020</a:t>
            </a:r>
            <a:endParaRPr lang="ko-KR" altLang="ko-KR" sz="700" dirty="0">
              <a:latin typeface="Times New Roman" panose="02020603050405020304" pitchFamily="18" charset="0"/>
              <a:ea typeface="맑은 고딕" panose="020B0503020000020004" pitchFamily="50" charset="-127"/>
            </a:endParaRPr>
          </a:p>
          <a:p>
            <a:pPr algn="ctr">
              <a:tabLst>
                <a:tab pos="2057400" algn="ctr"/>
                <a:tab pos="4114800" algn="r"/>
                <a:tab pos="2057400" algn="ctr"/>
                <a:tab pos="4414838" algn="r"/>
              </a:tabLst>
            </a:pPr>
            <a:r>
              <a:rPr lang="en-GB" altLang="ko-KR" sz="7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맑은 고딕" panose="020B0503020000020004" pitchFamily="50" charset="-127"/>
              </a:rPr>
              <a:t>Company Confidential Document.  This document can only be shared with 3</a:t>
            </a:r>
            <a:r>
              <a:rPr lang="en-GB" altLang="ko-KR" sz="700" baseline="300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맑은 고딕" panose="020B0503020000020004" pitchFamily="50" charset="-127"/>
              </a:rPr>
              <a:t>rd</a:t>
            </a:r>
            <a:r>
              <a:rPr lang="en-GB" altLang="ko-KR" sz="7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맑은 고딕" panose="020B0503020000020004" pitchFamily="50" charset="-127"/>
              </a:rPr>
              <a:t> parties with the written permission of the legal department or if an NDA is in place.  If printed this document should be shredded when disposed of.</a:t>
            </a:r>
            <a:endParaRPr lang="ko-KR" altLang="ko-KR" sz="700" dirty="0">
              <a:latin typeface="Times New Roman" panose="02020603050405020304" pitchFamily="18" charset="0"/>
              <a:ea typeface="맑은 고딕" panose="020B0503020000020004" pitchFamily="50" charset="-127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2D78D4A2-CD5A-42FC-8BC6-C2ACA8495B4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293" y="174391"/>
            <a:ext cx="824386" cy="17509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1E9474A-043A-4737-A2F0-D442449AD540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7287" y="1914758"/>
            <a:ext cx="7541720" cy="389370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47CB1E6-589F-4130-8B3F-0AE4B4300450}"/>
              </a:ext>
            </a:extLst>
          </p:cNvPr>
          <p:cNvSpPr txBox="1"/>
          <p:nvPr/>
        </p:nvSpPr>
        <p:spPr>
          <a:xfrm>
            <a:off x="5704072" y="5358543"/>
            <a:ext cx="1303978" cy="584775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B27158171</a:t>
            </a:r>
          </a:p>
          <a:p>
            <a:pPr algn="ctr"/>
            <a:r>
              <a:rPr lang="en-US" altLang="ko-KR" sz="1600" dirty="0"/>
              <a:t>C10007090</a:t>
            </a:r>
          </a:p>
        </p:txBody>
      </p:sp>
      <p:pic>
        <p:nvPicPr>
          <p:cNvPr id="21" name="Picture 451">
            <a:extLst>
              <a:ext uri="{FF2B5EF4-FFF2-40B4-BE49-F238E27FC236}">
                <a16:creationId xmlns:a16="http://schemas.microsoft.com/office/drawing/2014/main" id="{02D00D8F-0EDA-4622-98BC-DA78CE0FC3A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2331" y="5439438"/>
            <a:ext cx="442791" cy="42298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8E20BDD8-A9D6-4D47-AD2E-BE12A8A522AD}"/>
              </a:ext>
            </a:extLst>
          </p:cNvPr>
          <p:cNvSpPr txBox="1"/>
          <p:nvPr/>
        </p:nvSpPr>
        <p:spPr>
          <a:xfrm>
            <a:off x="4400094" y="4979492"/>
            <a:ext cx="1303978" cy="338554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IE0113471</a:t>
            </a: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E5E51BA1-7F00-4C19-AEDA-B61D25448A69}"/>
              </a:ext>
            </a:extLst>
          </p:cNvPr>
          <p:cNvCxnSpPr>
            <a:cxnSpLocks/>
            <a:endCxn id="22" idx="0"/>
          </p:cNvCxnSpPr>
          <p:nvPr/>
        </p:nvCxnSpPr>
        <p:spPr>
          <a:xfrm flipH="1">
            <a:off x="5052083" y="4500981"/>
            <a:ext cx="1082387" cy="478511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0A88614C-08E8-49A1-9E8F-F46D5D368011}"/>
              </a:ext>
            </a:extLst>
          </p:cNvPr>
          <p:cNvSpPr txBox="1"/>
          <p:nvPr/>
        </p:nvSpPr>
        <p:spPr>
          <a:xfrm>
            <a:off x="2665718" y="5148769"/>
            <a:ext cx="1303978" cy="338554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IE0113471</a:t>
            </a: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348C771C-33EB-4CB9-B9B6-491101083EBC}"/>
              </a:ext>
            </a:extLst>
          </p:cNvPr>
          <p:cNvCxnSpPr>
            <a:cxnSpLocks/>
            <a:endCxn id="24" idx="0"/>
          </p:cNvCxnSpPr>
          <p:nvPr/>
        </p:nvCxnSpPr>
        <p:spPr>
          <a:xfrm flipH="1">
            <a:off x="3317707" y="3615965"/>
            <a:ext cx="1833064" cy="1532804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D965F7B-5338-4D2A-A56E-5316191937F7}"/>
              </a:ext>
            </a:extLst>
          </p:cNvPr>
          <p:cNvSpPr/>
          <p:nvPr/>
        </p:nvSpPr>
        <p:spPr>
          <a:xfrm rot="5400000">
            <a:off x="4745776" y="2810113"/>
            <a:ext cx="478511" cy="644775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FF00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0DB34A7-9758-4D3A-8231-0D8232199767}"/>
              </a:ext>
            </a:extLst>
          </p:cNvPr>
          <p:cNvSpPr txBox="1"/>
          <p:nvPr/>
        </p:nvSpPr>
        <p:spPr>
          <a:xfrm>
            <a:off x="2568929" y="1676523"/>
            <a:ext cx="4832204" cy="430887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/>
              <a:t>SRC4 / EXP2 </a:t>
            </a:r>
            <a:r>
              <a:rPr lang="ko-KR" altLang="en-US" sz="1100" dirty="0"/>
              <a:t>를 제외하고 모두 </a:t>
            </a:r>
            <a:r>
              <a:rPr lang="en-US" altLang="ko-KR" sz="1100" dirty="0"/>
              <a:t>‘LH’</a:t>
            </a:r>
            <a:r>
              <a:rPr lang="ko-KR" altLang="en-US" sz="1100" dirty="0"/>
              <a:t>로 각인되어 있으니 주의하세요</a:t>
            </a:r>
            <a:r>
              <a:rPr lang="en-US" altLang="ko-KR" sz="1100" dirty="0"/>
              <a:t>.</a:t>
            </a:r>
          </a:p>
          <a:p>
            <a:pPr algn="ctr"/>
            <a:r>
              <a:rPr lang="en-US" altLang="ko-KR" sz="1100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(Except for SRC4/EXP2, all words are engraved with "LH", so be careful.)</a:t>
            </a:r>
          </a:p>
        </p:txBody>
      </p:sp>
    </p:spTree>
    <p:extLst>
      <p:ext uri="{BB962C8B-B14F-4D97-AF65-F5344CB8AC3E}">
        <p14:creationId xmlns:p14="http://schemas.microsoft.com/office/powerpoint/2010/main" val="197939850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표 16">
            <a:extLst>
              <a:ext uri="{FF2B5EF4-FFF2-40B4-BE49-F238E27FC236}">
                <a16:creationId xmlns:a16="http://schemas.microsoft.com/office/drawing/2014/main" id="{64AD76A6-BF97-4CAB-87A5-7B494C8277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1535306"/>
              </p:ext>
            </p:extLst>
          </p:nvPr>
        </p:nvGraphicFramePr>
        <p:xfrm>
          <a:off x="119518" y="147446"/>
          <a:ext cx="9713274" cy="63582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7171">
                  <a:extLst>
                    <a:ext uri="{9D8B030D-6E8A-4147-A177-3AD203B41FA5}">
                      <a16:colId xmlns:a16="http://schemas.microsoft.com/office/drawing/2014/main" val="3253739569"/>
                    </a:ext>
                  </a:extLst>
                </a:gridCol>
                <a:gridCol w="176589">
                  <a:extLst>
                    <a:ext uri="{9D8B030D-6E8A-4147-A177-3AD203B41FA5}">
                      <a16:colId xmlns:a16="http://schemas.microsoft.com/office/drawing/2014/main" val="825821396"/>
                    </a:ext>
                  </a:extLst>
                </a:gridCol>
                <a:gridCol w="120583">
                  <a:extLst>
                    <a:ext uri="{9D8B030D-6E8A-4147-A177-3AD203B41FA5}">
                      <a16:colId xmlns:a16="http://schemas.microsoft.com/office/drawing/2014/main" val="3171329016"/>
                    </a:ext>
                  </a:extLst>
                </a:gridCol>
                <a:gridCol w="336604">
                  <a:extLst>
                    <a:ext uri="{9D8B030D-6E8A-4147-A177-3AD203B41FA5}">
                      <a16:colId xmlns:a16="http://schemas.microsoft.com/office/drawing/2014/main" val="3172448492"/>
                    </a:ext>
                  </a:extLst>
                </a:gridCol>
                <a:gridCol w="473228">
                  <a:extLst>
                    <a:ext uri="{9D8B030D-6E8A-4147-A177-3AD203B41FA5}">
                      <a16:colId xmlns:a16="http://schemas.microsoft.com/office/drawing/2014/main" val="3116983912"/>
                    </a:ext>
                  </a:extLst>
                </a:gridCol>
                <a:gridCol w="175786">
                  <a:extLst>
                    <a:ext uri="{9D8B030D-6E8A-4147-A177-3AD203B41FA5}">
                      <a16:colId xmlns:a16="http://schemas.microsoft.com/office/drawing/2014/main" val="2867862272"/>
                    </a:ext>
                  </a:extLst>
                </a:gridCol>
                <a:gridCol w="102814">
                  <a:extLst>
                    <a:ext uri="{9D8B030D-6E8A-4147-A177-3AD203B41FA5}">
                      <a16:colId xmlns:a16="http://schemas.microsoft.com/office/drawing/2014/main" val="1953060234"/>
                    </a:ext>
                  </a:extLst>
                </a:gridCol>
                <a:gridCol w="737673">
                  <a:extLst>
                    <a:ext uri="{9D8B030D-6E8A-4147-A177-3AD203B41FA5}">
                      <a16:colId xmlns:a16="http://schemas.microsoft.com/office/drawing/2014/main" val="398629596"/>
                    </a:ext>
                  </a:extLst>
                </a:gridCol>
                <a:gridCol w="140459">
                  <a:extLst>
                    <a:ext uri="{9D8B030D-6E8A-4147-A177-3AD203B41FA5}">
                      <a16:colId xmlns:a16="http://schemas.microsoft.com/office/drawing/2014/main" val="404855326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091127642"/>
                    </a:ext>
                  </a:extLst>
                </a:gridCol>
                <a:gridCol w="485379">
                  <a:extLst>
                    <a:ext uri="{9D8B030D-6E8A-4147-A177-3AD203B41FA5}">
                      <a16:colId xmlns:a16="http://schemas.microsoft.com/office/drawing/2014/main" val="1479794387"/>
                    </a:ext>
                  </a:extLst>
                </a:gridCol>
                <a:gridCol w="331842">
                  <a:extLst>
                    <a:ext uri="{9D8B030D-6E8A-4147-A177-3AD203B41FA5}">
                      <a16:colId xmlns:a16="http://schemas.microsoft.com/office/drawing/2014/main" val="3215269691"/>
                    </a:ext>
                  </a:extLst>
                </a:gridCol>
                <a:gridCol w="817221">
                  <a:extLst>
                    <a:ext uri="{9D8B030D-6E8A-4147-A177-3AD203B41FA5}">
                      <a16:colId xmlns:a16="http://schemas.microsoft.com/office/drawing/2014/main" val="4242642920"/>
                    </a:ext>
                  </a:extLst>
                </a:gridCol>
                <a:gridCol w="430899">
                  <a:extLst>
                    <a:ext uri="{9D8B030D-6E8A-4147-A177-3AD203B41FA5}">
                      <a16:colId xmlns:a16="http://schemas.microsoft.com/office/drawing/2014/main" val="1436993564"/>
                    </a:ext>
                  </a:extLst>
                </a:gridCol>
                <a:gridCol w="594342">
                  <a:extLst>
                    <a:ext uri="{9D8B030D-6E8A-4147-A177-3AD203B41FA5}">
                      <a16:colId xmlns:a16="http://schemas.microsoft.com/office/drawing/2014/main" val="3220654505"/>
                    </a:ext>
                  </a:extLst>
                </a:gridCol>
                <a:gridCol w="985618">
                  <a:extLst>
                    <a:ext uri="{9D8B030D-6E8A-4147-A177-3AD203B41FA5}">
                      <a16:colId xmlns:a16="http://schemas.microsoft.com/office/drawing/2014/main" val="3053073729"/>
                    </a:ext>
                  </a:extLst>
                </a:gridCol>
                <a:gridCol w="102814">
                  <a:extLst>
                    <a:ext uri="{9D8B030D-6E8A-4147-A177-3AD203B41FA5}">
                      <a16:colId xmlns:a16="http://schemas.microsoft.com/office/drawing/2014/main" val="3496862969"/>
                    </a:ext>
                  </a:extLst>
                </a:gridCol>
                <a:gridCol w="1040099">
                  <a:extLst>
                    <a:ext uri="{9D8B030D-6E8A-4147-A177-3AD203B41FA5}">
                      <a16:colId xmlns:a16="http://schemas.microsoft.com/office/drawing/2014/main" val="3448398408"/>
                    </a:ext>
                  </a:extLst>
                </a:gridCol>
                <a:gridCol w="465609">
                  <a:extLst>
                    <a:ext uri="{9D8B030D-6E8A-4147-A177-3AD203B41FA5}">
                      <a16:colId xmlns:a16="http://schemas.microsoft.com/office/drawing/2014/main" val="4087358375"/>
                    </a:ext>
                  </a:extLst>
                </a:gridCol>
                <a:gridCol w="102814">
                  <a:extLst>
                    <a:ext uri="{9D8B030D-6E8A-4147-A177-3AD203B41FA5}">
                      <a16:colId xmlns:a16="http://schemas.microsoft.com/office/drawing/2014/main" val="21403367"/>
                    </a:ext>
                  </a:extLst>
                </a:gridCol>
                <a:gridCol w="1149062">
                  <a:extLst>
                    <a:ext uri="{9D8B030D-6E8A-4147-A177-3AD203B41FA5}">
                      <a16:colId xmlns:a16="http://schemas.microsoft.com/office/drawing/2014/main" val="220410917"/>
                    </a:ext>
                  </a:extLst>
                </a:gridCol>
                <a:gridCol w="438388">
                  <a:extLst>
                    <a:ext uri="{9D8B030D-6E8A-4147-A177-3AD203B41FA5}">
                      <a16:colId xmlns:a16="http://schemas.microsoft.com/office/drawing/2014/main" val="2706650489"/>
                    </a:ext>
                  </a:extLst>
                </a:gridCol>
              </a:tblGrid>
              <a:tr h="185010">
                <a:tc gridSpan="8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9144" marB="18288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c</a:t>
                      </a:r>
                      <a:endParaRPr lang="ko-KR" altLang="en-US" sz="1000"/>
                    </a:p>
                  </a:txBody>
                  <a:tcPr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SOP NO.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9144" marB="182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T="0" marB="0"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9144" marB="182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Title: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9144" marB="182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G3_EUV END USER PUMP MODULE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295" marR="74295" marT="9144" marB="182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4830037"/>
                  </a:ext>
                </a:extLst>
              </a:tr>
              <a:tr h="171795"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</a:t>
                      </a:r>
                    </a:p>
                  </a:txBody>
                  <a:tcPr marL="74295" marR="74295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FF66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</a:t>
                      </a:r>
                    </a:p>
                  </a:txBody>
                  <a:tcPr marL="74295" marR="74295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en-US" altLang="ko-KR" sz="14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295" marR="74295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19"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solidFill>
                            <a:schemeClr val="tx1"/>
                          </a:solidFill>
                        </a:rPr>
                        <a:t>OP0590</a:t>
                      </a:r>
                      <a:endParaRPr lang="ko-KR" alt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2454436"/>
                  </a:ext>
                </a:extLst>
              </a:tr>
              <a:tr h="132151">
                <a:tc gridSpan="3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Ref.</a:t>
                      </a:r>
                    </a:p>
                  </a:txBody>
                  <a:tcPr marL="74295" marR="74295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en-US" altLang="ko-KR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Man.Item No.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Ser.Item No.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Qty</a:t>
                      </a: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Qty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Ref.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Man.Item No.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Ser.Item No.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</a:t>
                      </a: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Qty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3922277"/>
                  </a:ext>
                </a:extLst>
              </a:tr>
              <a:tr h="132151"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B27158171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ISO100 TRAPPED O RING SEAL VIT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ISO250 TRAPPED O-RING VITON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rgbClr val="FF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SRC4</a:t>
                      </a:r>
                      <a:endParaRPr lang="ko-KR" altLang="en-US" sz="1000" dirty="0">
                        <a:solidFill>
                          <a:srgbClr val="FF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C10007049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ISO63 BLANKING FLANGE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56520841"/>
                  </a:ext>
                </a:extLst>
              </a:tr>
              <a:tr h="132151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C10007090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CLAW CLAMP ISO63 – ISO100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ISO250 TRAPPED O-RING VITON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rgbClr val="FF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SRC4</a:t>
                      </a:r>
                      <a:endParaRPr lang="ko-KR" altLang="en-US" sz="1000" dirty="0">
                        <a:solidFill>
                          <a:srgbClr val="FF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C10007090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CLAW CLAMP ISO63 – ISO100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8856439"/>
                  </a:ext>
                </a:extLst>
              </a:tr>
              <a:tr h="132151"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IE0113299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SINGLE EXH PIPE WELD ISO100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ISO250 TRAPPED O-RING VITON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rgbClr val="FF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SRC4</a:t>
                      </a:r>
                      <a:endParaRPr lang="ko-KR" altLang="en-US" sz="1000" dirty="0">
                        <a:solidFill>
                          <a:srgbClr val="FF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B27158170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ISO63 TRAPPED O RING SEAL (V)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3966801"/>
                  </a:ext>
                </a:extLst>
              </a:tr>
              <a:tr h="132151"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rgbClr val="FF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C10009049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ISO100 BLANKING FLANGE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39518364"/>
                  </a:ext>
                </a:extLst>
              </a:tr>
              <a:tr h="132151">
                <a:tc gridSpan="5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FF6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7911635"/>
                  </a:ext>
                </a:extLst>
              </a:tr>
              <a:tr h="4601900">
                <a:tc gridSpan="7"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Instruction:</a:t>
                      </a:r>
                    </a:p>
                    <a:p>
                      <a:pPr latinLnBrk="1"/>
                      <a:endParaRPr lang="en-US" altLang="ko-KR" sz="10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  <a:p>
                      <a:pPr latinLnBrk="1"/>
                      <a:endParaRPr lang="en-US" altLang="ko-KR" sz="10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  <a:p>
                      <a:pPr marL="228600" indent="-228600">
                        <a:buFont typeface="+mj-lt"/>
                        <a:buAutoNum type="arabicPeriod"/>
                      </a:pP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그림과 같이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SRC1 ~ FAC Module 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세 번째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N2 Back line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에 조립하세요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.</a:t>
                      </a:r>
                      <a:b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</a:br>
                      <a:r>
                        <a:rPr lang="en-GB" altLang="ko-KR" sz="1000" dirty="0">
                          <a:solidFill>
                            <a:srgbClr val="0070C0"/>
                          </a:solidFill>
                          <a:effectLst/>
                          <a:latin typeface="Calibri (본문)"/>
                          <a:ea typeface="바탕" panose="02030600000101010101" pitchFamily="18" charset="-127"/>
                        </a:rPr>
                        <a:t>(Assemble the N2 line on the </a:t>
                      </a:r>
                      <a:r>
                        <a:rPr lang="en-US" altLang="ko-KR" sz="1000" dirty="0">
                          <a:solidFill>
                            <a:srgbClr val="0070C0"/>
                          </a:solidFill>
                          <a:effectLst/>
                          <a:latin typeface="Calibri (본문)"/>
                          <a:ea typeface="바탕" panose="02030600000101010101" pitchFamily="18" charset="-127"/>
                        </a:rPr>
                        <a:t>third</a:t>
                      </a:r>
                      <a:r>
                        <a:rPr lang="en-GB" altLang="ko-KR" sz="1000" dirty="0">
                          <a:solidFill>
                            <a:srgbClr val="0070C0"/>
                          </a:solidFill>
                          <a:effectLst/>
                          <a:latin typeface="Calibri (본문)"/>
                          <a:ea typeface="바탕" panose="02030600000101010101" pitchFamily="18" charset="-127"/>
                        </a:rPr>
                        <a:t> line of N2 back line of SRC1 ~ FAC module.) 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endParaRPr lang="ko-KR" altLang="ko-KR" sz="1050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74295" marR="74295" marT="37148" marB="37148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15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6913290"/>
                  </a:ext>
                </a:extLst>
              </a:tr>
              <a:tr h="326886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Page</a:t>
                      </a:r>
                    </a:p>
                  </a:txBody>
                  <a:tcPr marL="74295" marR="74295" marT="37148" marB="37148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590</a:t>
                      </a: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b="1" dirty="0"/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Issue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01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Approved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999999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SOP TEMPLATE – SINGLE LANDSCAPE v5.doc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1874398"/>
                  </a:ext>
                </a:extLst>
              </a:tr>
            </a:tbl>
          </a:graphicData>
        </a:graphic>
      </p:graphicFrame>
      <p:sp>
        <p:nvSpPr>
          <p:cNvPr id="55" name="직사각형 54">
            <a:extLst>
              <a:ext uri="{FF2B5EF4-FFF2-40B4-BE49-F238E27FC236}">
                <a16:creationId xmlns:a16="http://schemas.microsoft.com/office/drawing/2014/main" id="{210971BB-FF72-4222-97B3-31E8A3AFBC12}"/>
              </a:ext>
            </a:extLst>
          </p:cNvPr>
          <p:cNvSpPr/>
          <p:nvPr/>
        </p:nvSpPr>
        <p:spPr>
          <a:xfrm>
            <a:off x="231072" y="6519446"/>
            <a:ext cx="944385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tabLst>
                <a:tab pos="2057400" algn="ctr"/>
                <a:tab pos="4114800" algn="r"/>
                <a:tab pos="2057400" algn="ctr"/>
                <a:tab pos="4414838" algn="r"/>
              </a:tabLst>
            </a:pPr>
            <a:r>
              <a:rPr lang="en-GB" altLang="ko-KR" sz="7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맑은 고딕" panose="020B0503020000020004" pitchFamily="50" charset="-127"/>
              </a:rPr>
              <a:t>Copyright © Edwards Group plc 2020</a:t>
            </a:r>
            <a:endParaRPr lang="ko-KR" altLang="ko-KR" sz="700" dirty="0">
              <a:latin typeface="Times New Roman" panose="02020603050405020304" pitchFamily="18" charset="0"/>
              <a:ea typeface="맑은 고딕" panose="020B0503020000020004" pitchFamily="50" charset="-127"/>
            </a:endParaRPr>
          </a:p>
          <a:p>
            <a:pPr algn="ctr">
              <a:tabLst>
                <a:tab pos="2057400" algn="ctr"/>
                <a:tab pos="4114800" algn="r"/>
                <a:tab pos="2057400" algn="ctr"/>
                <a:tab pos="4414838" algn="r"/>
              </a:tabLst>
            </a:pPr>
            <a:r>
              <a:rPr lang="en-GB" altLang="ko-KR" sz="7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맑은 고딕" panose="020B0503020000020004" pitchFamily="50" charset="-127"/>
              </a:rPr>
              <a:t>Company Confidential Document.  This document can only be shared with 3</a:t>
            </a:r>
            <a:r>
              <a:rPr lang="en-GB" altLang="ko-KR" sz="700" baseline="300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맑은 고딕" panose="020B0503020000020004" pitchFamily="50" charset="-127"/>
              </a:rPr>
              <a:t>rd</a:t>
            </a:r>
            <a:r>
              <a:rPr lang="en-GB" altLang="ko-KR" sz="7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맑은 고딕" panose="020B0503020000020004" pitchFamily="50" charset="-127"/>
              </a:rPr>
              <a:t> parties with the written permission of the legal department or if an NDA is in place.  If printed this document should be shredded when disposed of.</a:t>
            </a:r>
            <a:endParaRPr lang="ko-KR" altLang="ko-KR" sz="700" dirty="0">
              <a:latin typeface="Times New Roman" panose="02020603050405020304" pitchFamily="18" charset="0"/>
              <a:ea typeface="맑은 고딕" panose="020B0503020000020004" pitchFamily="50" charset="-127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2D78D4A2-CD5A-42FC-8BC6-C2ACA8495B4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293" y="174391"/>
            <a:ext cx="824386" cy="17509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8C2F154-EFFC-4F00-B066-0A26DC11213E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2490" y="1641301"/>
            <a:ext cx="6560598" cy="328332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6744FA4-11C1-42D2-AAAA-BEE02AADF973}"/>
              </a:ext>
            </a:extLst>
          </p:cNvPr>
          <p:cNvSpPr txBox="1"/>
          <p:nvPr/>
        </p:nvSpPr>
        <p:spPr>
          <a:xfrm>
            <a:off x="1872192" y="3702642"/>
            <a:ext cx="1303978" cy="584775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B27158171</a:t>
            </a:r>
          </a:p>
          <a:p>
            <a:pPr algn="ctr"/>
            <a:r>
              <a:rPr lang="en-US" altLang="ko-KR" sz="1600" dirty="0"/>
              <a:t>C10007090</a:t>
            </a:r>
          </a:p>
        </p:txBody>
      </p:sp>
      <p:pic>
        <p:nvPicPr>
          <p:cNvPr id="19" name="Picture 451">
            <a:extLst>
              <a:ext uri="{FF2B5EF4-FFF2-40B4-BE49-F238E27FC236}">
                <a16:creationId xmlns:a16="http://schemas.microsoft.com/office/drawing/2014/main" id="{5B5F5BEE-0105-484D-A37C-D9AF83EBB180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2785" y="3241011"/>
            <a:ext cx="442791" cy="422983"/>
          </a:xfrm>
          <a:prstGeom prst="rect">
            <a:avLst/>
          </a:prstGeom>
        </p:spPr>
      </p:pic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10DD0E90-D5D2-4527-9C8D-73DAC84893E0}"/>
              </a:ext>
            </a:extLst>
          </p:cNvPr>
          <p:cNvCxnSpPr>
            <a:cxnSpLocks/>
            <a:endCxn id="25" idx="1"/>
          </p:cNvCxnSpPr>
          <p:nvPr/>
        </p:nvCxnSpPr>
        <p:spPr>
          <a:xfrm>
            <a:off x="5122416" y="4405770"/>
            <a:ext cx="657568" cy="0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9631EE5B-B59F-4D7D-A596-D7A50A8E30EC}"/>
              </a:ext>
            </a:extLst>
          </p:cNvPr>
          <p:cNvSpPr txBox="1"/>
          <p:nvPr/>
        </p:nvSpPr>
        <p:spPr>
          <a:xfrm>
            <a:off x="5779984" y="4236493"/>
            <a:ext cx="1303978" cy="338554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IE0113299</a:t>
            </a:r>
          </a:p>
        </p:txBody>
      </p:sp>
      <p:pic>
        <p:nvPicPr>
          <p:cNvPr id="26" name="Picture 309">
            <a:extLst>
              <a:ext uri="{FF2B5EF4-FFF2-40B4-BE49-F238E27FC236}">
                <a16:creationId xmlns:a16="http://schemas.microsoft.com/office/drawing/2014/main" id="{24A29A05-4C5B-459D-B081-8A81E74D69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7714" y="1783902"/>
            <a:ext cx="394698" cy="311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EA1E47AB-2644-4BDC-9AAE-D082C6C21737}"/>
              </a:ext>
            </a:extLst>
          </p:cNvPr>
          <p:cNvSpPr txBox="1"/>
          <p:nvPr/>
        </p:nvSpPr>
        <p:spPr>
          <a:xfrm>
            <a:off x="2382490" y="1622691"/>
            <a:ext cx="4832204" cy="430887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/>
              <a:t>SRC4 / EXP2 </a:t>
            </a:r>
            <a:r>
              <a:rPr lang="ko-KR" altLang="en-US" sz="1100" dirty="0"/>
              <a:t>모두 해당</a:t>
            </a:r>
            <a:r>
              <a:rPr lang="en-US" altLang="ko-KR" sz="1100" dirty="0"/>
              <a:t> OP</a:t>
            </a:r>
            <a:r>
              <a:rPr lang="ko-KR" altLang="en-US" sz="1100" dirty="0"/>
              <a:t>까지 똑같이 조립하세요</a:t>
            </a:r>
            <a:r>
              <a:rPr lang="en-US" altLang="ko-KR" sz="1100" dirty="0"/>
              <a:t>.</a:t>
            </a:r>
          </a:p>
          <a:p>
            <a:pPr algn="ctr"/>
            <a:r>
              <a:rPr lang="en-US" altLang="ko-KR" sz="1100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(Assemble</a:t>
            </a:r>
            <a:r>
              <a:rPr lang="ko-KR" altLang="en-US" sz="1100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100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the SRC4 &amp; EXP2</a:t>
            </a:r>
            <a:r>
              <a:rPr lang="ko-KR" altLang="en-US" sz="1100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100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Manifold </a:t>
            </a:r>
            <a:r>
              <a:rPr lang="en-US" altLang="ko-KR" sz="1100" dirty="0" err="1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assy</a:t>
            </a:r>
            <a:r>
              <a:rPr lang="en-US" altLang="ko-KR" sz="1100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to this corresponding OP .)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6F727C8-A232-46FB-9A79-2CADA42ED0C0}"/>
              </a:ext>
            </a:extLst>
          </p:cNvPr>
          <p:cNvSpPr txBox="1"/>
          <p:nvPr/>
        </p:nvSpPr>
        <p:spPr>
          <a:xfrm>
            <a:off x="5255211" y="5029601"/>
            <a:ext cx="1303978" cy="1077218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C10007049</a:t>
            </a:r>
          </a:p>
          <a:p>
            <a:pPr algn="ctr"/>
            <a:r>
              <a:rPr lang="en-US" altLang="ko-KR" sz="1600" dirty="0"/>
              <a:t>C10007090</a:t>
            </a:r>
          </a:p>
          <a:p>
            <a:pPr algn="ctr"/>
            <a:r>
              <a:rPr lang="en-US" altLang="ko-KR" sz="1600" dirty="0"/>
              <a:t>B27158170</a:t>
            </a:r>
          </a:p>
          <a:p>
            <a:pPr algn="ctr"/>
            <a:r>
              <a:rPr lang="en-US" altLang="ko-KR" sz="1600" dirty="0"/>
              <a:t>C10009049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3C2D027-CF1C-48E1-ADD0-6CCE0C804B1B}"/>
              </a:ext>
            </a:extLst>
          </p:cNvPr>
          <p:cNvSpPr txBox="1"/>
          <p:nvPr/>
        </p:nvSpPr>
        <p:spPr>
          <a:xfrm>
            <a:off x="1896839" y="5416817"/>
            <a:ext cx="3295138" cy="600164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/>
              <a:t>SRC4 </a:t>
            </a:r>
            <a:r>
              <a:rPr lang="ko-KR" altLang="en-US" sz="1100" dirty="0"/>
              <a:t>만 왼쪽</a:t>
            </a:r>
            <a:r>
              <a:rPr lang="en-US" altLang="ko-KR" sz="1100" dirty="0"/>
              <a:t>, </a:t>
            </a:r>
            <a:r>
              <a:rPr lang="ko-KR" altLang="en-US" sz="1100" dirty="0"/>
              <a:t>오른쪽을 </a:t>
            </a:r>
            <a:r>
              <a:rPr lang="en-US" altLang="ko-KR" sz="1100" dirty="0"/>
              <a:t>blanking </a:t>
            </a:r>
            <a:r>
              <a:rPr lang="ko-KR" altLang="en-US" sz="1100" dirty="0"/>
              <a:t>처리 해주세요</a:t>
            </a:r>
            <a:r>
              <a:rPr lang="en-US" altLang="ko-KR" sz="1100" dirty="0"/>
              <a:t>.</a:t>
            </a:r>
          </a:p>
          <a:p>
            <a:pPr algn="ctr"/>
            <a:r>
              <a:rPr lang="en-US" altLang="ko-KR" sz="1100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(Blank the left &amp; right hole of EXH pipe for SRC4 Only.)</a:t>
            </a: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3EA114A1-61ED-448F-B36B-CB8B750FD3D9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1136" y="4645325"/>
            <a:ext cx="2784668" cy="1415735"/>
          </a:xfrm>
          <a:prstGeom prst="rect">
            <a:avLst/>
          </a:prstGeom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5A3B8C6F-5650-4F32-B900-030EEA04E0FB}"/>
              </a:ext>
            </a:extLst>
          </p:cNvPr>
          <p:cNvSpPr/>
          <p:nvPr/>
        </p:nvSpPr>
        <p:spPr>
          <a:xfrm rot="5400000">
            <a:off x="6694409" y="5010738"/>
            <a:ext cx="894565" cy="779368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FF00"/>
              </a:solidFill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87CE4A7F-DA35-4F6C-918D-E63AF7AE3FBA}"/>
              </a:ext>
            </a:extLst>
          </p:cNvPr>
          <p:cNvSpPr/>
          <p:nvPr/>
        </p:nvSpPr>
        <p:spPr>
          <a:xfrm rot="5400000">
            <a:off x="8496823" y="5032295"/>
            <a:ext cx="1278166" cy="779368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FF00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CE81ECE-B478-443B-A4A7-66C37F783150}"/>
              </a:ext>
            </a:extLst>
          </p:cNvPr>
          <p:cNvSpPr txBox="1"/>
          <p:nvPr/>
        </p:nvSpPr>
        <p:spPr>
          <a:xfrm>
            <a:off x="7882037" y="4644825"/>
            <a:ext cx="642866" cy="338554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rgbClr val="FF0000"/>
                </a:solidFill>
              </a:rPr>
              <a:t>SRC4</a:t>
            </a:r>
          </a:p>
        </p:txBody>
      </p:sp>
    </p:spTree>
    <p:extLst>
      <p:ext uri="{BB962C8B-B14F-4D97-AF65-F5344CB8AC3E}">
        <p14:creationId xmlns:p14="http://schemas.microsoft.com/office/powerpoint/2010/main" val="29530759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표 16">
            <a:extLst>
              <a:ext uri="{FF2B5EF4-FFF2-40B4-BE49-F238E27FC236}">
                <a16:creationId xmlns:a16="http://schemas.microsoft.com/office/drawing/2014/main" id="{64AD76A6-BF97-4CAB-87A5-7B494C8277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2262869"/>
              </p:ext>
            </p:extLst>
          </p:nvPr>
        </p:nvGraphicFramePr>
        <p:xfrm>
          <a:off x="119518" y="147446"/>
          <a:ext cx="9666962" cy="63333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7171">
                  <a:extLst>
                    <a:ext uri="{9D8B030D-6E8A-4147-A177-3AD203B41FA5}">
                      <a16:colId xmlns:a16="http://schemas.microsoft.com/office/drawing/2014/main" val="3253739569"/>
                    </a:ext>
                  </a:extLst>
                </a:gridCol>
                <a:gridCol w="176589">
                  <a:extLst>
                    <a:ext uri="{9D8B030D-6E8A-4147-A177-3AD203B41FA5}">
                      <a16:colId xmlns:a16="http://schemas.microsoft.com/office/drawing/2014/main" val="825821396"/>
                    </a:ext>
                  </a:extLst>
                </a:gridCol>
                <a:gridCol w="120583">
                  <a:extLst>
                    <a:ext uri="{9D8B030D-6E8A-4147-A177-3AD203B41FA5}">
                      <a16:colId xmlns:a16="http://schemas.microsoft.com/office/drawing/2014/main" val="3171329016"/>
                    </a:ext>
                  </a:extLst>
                </a:gridCol>
                <a:gridCol w="336604">
                  <a:extLst>
                    <a:ext uri="{9D8B030D-6E8A-4147-A177-3AD203B41FA5}">
                      <a16:colId xmlns:a16="http://schemas.microsoft.com/office/drawing/2014/main" val="3172448492"/>
                    </a:ext>
                  </a:extLst>
                </a:gridCol>
                <a:gridCol w="473228">
                  <a:extLst>
                    <a:ext uri="{9D8B030D-6E8A-4147-A177-3AD203B41FA5}">
                      <a16:colId xmlns:a16="http://schemas.microsoft.com/office/drawing/2014/main" val="3116983912"/>
                    </a:ext>
                  </a:extLst>
                </a:gridCol>
                <a:gridCol w="175786">
                  <a:extLst>
                    <a:ext uri="{9D8B030D-6E8A-4147-A177-3AD203B41FA5}">
                      <a16:colId xmlns:a16="http://schemas.microsoft.com/office/drawing/2014/main" val="2867862272"/>
                    </a:ext>
                  </a:extLst>
                </a:gridCol>
                <a:gridCol w="102814">
                  <a:extLst>
                    <a:ext uri="{9D8B030D-6E8A-4147-A177-3AD203B41FA5}">
                      <a16:colId xmlns:a16="http://schemas.microsoft.com/office/drawing/2014/main" val="1953060234"/>
                    </a:ext>
                  </a:extLst>
                </a:gridCol>
                <a:gridCol w="737673">
                  <a:extLst>
                    <a:ext uri="{9D8B030D-6E8A-4147-A177-3AD203B41FA5}">
                      <a16:colId xmlns:a16="http://schemas.microsoft.com/office/drawing/2014/main" val="398629596"/>
                    </a:ext>
                  </a:extLst>
                </a:gridCol>
                <a:gridCol w="140459">
                  <a:extLst>
                    <a:ext uri="{9D8B030D-6E8A-4147-A177-3AD203B41FA5}">
                      <a16:colId xmlns:a16="http://schemas.microsoft.com/office/drawing/2014/main" val="4048553269"/>
                    </a:ext>
                  </a:extLst>
                </a:gridCol>
                <a:gridCol w="161968">
                  <a:extLst>
                    <a:ext uri="{9D8B030D-6E8A-4147-A177-3AD203B41FA5}">
                      <a16:colId xmlns:a16="http://schemas.microsoft.com/office/drawing/2014/main" val="3091127642"/>
                    </a:ext>
                  </a:extLst>
                </a:gridCol>
                <a:gridCol w="485379">
                  <a:extLst>
                    <a:ext uri="{9D8B030D-6E8A-4147-A177-3AD203B41FA5}">
                      <a16:colId xmlns:a16="http://schemas.microsoft.com/office/drawing/2014/main" val="1479794387"/>
                    </a:ext>
                  </a:extLst>
                </a:gridCol>
                <a:gridCol w="331842">
                  <a:extLst>
                    <a:ext uri="{9D8B030D-6E8A-4147-A177-3AD203B41FA5}">
                      <a16:colId xmlns:a16="http://schemas.microsoft.com/office/drawing/2014/main" val="3215269691"/>
                    </a:ext>
                  </a:extLst>
                </a:gridCol>
                <a:gridCol w="817221">
                  <a:extLst>
                    <a:ext uri="{9D8B030D-6E8A-4147-A177-3AD203B41FA5}">
                      <a16:colId xmlns:a16="http://schemas.microsoft.com/office/drawing/2014/main" val="4242642920"/>
                    </a:ext>
                  </a:extLst>
                </a:gridCol>
                <a:gridCol w="430899">
                  <a:extLst>
                    <a:ext uri="{9D8B030D-6E8A-4147-A177-3AD203B41FA5}">
                      <a16:colId xmlns:a16="http://schemas.microsoft.com/office/drawing/2014/main" val="1436993564"/>
                    </a:ext>
                  </a:extLst>
                </a:gridCol>
                <a:gridCol w="594342">
                  <a:extLst>
                    <a:ext uri="{9D8B030D-6E8A-4147-A177-3AD203B41FA5}">
                      <a16:colId xmlns:a16="http://schemas.microsoft.com/office/drawing/2014/main" val="3220654505"/>
                    </a:ext>
                  </a:extLst>
                </a:gridCol>
                <a:gridCol w="985618">
                  <a:extLst>
                    <a:ext uri="{9D8B030D-6E8A-4147-A177-3AD203B41FA5}">
                      <a16:colId xmlns:a16="http://schemas.microsoft.com/office/drawing/2014/main" val="3053073729"/>
                    </a:ext>
                  </a:extLst>
                </a:gridCol>
                <a:gridCol w="102814">
                  <a:extLst>
                    <a:ext uri="{9D8B030D-6E8A-4147-A177-3AD203B41FA5}">
                      <a16:colId xmlns:a16="http://schemas.microsoft.com/office/drawing/2014/main" val="3496862969"/>
                    </a:ext>
                  </a:extLst>
                </a:gridCol>
                <a:gridCol w="1040099">
                  <a:extLst>
                    <a:ext uri="{9D8B030D-6E8A-4147-A177-3AD203B41FA5}">
                      <a16:colId xmlns:a16="http://schemas.microsoft.com/office/drawing/2014/main" val="3448398408"/>
                    </a:ext>
                  </a:extLst>
                </a:gridCol>
                <a:gridCol w="465609">
                  <a:extLst>
                    <a:ext uri="{9D8B030D-6E8A-4147-A177-3AD203B41FA5}">
                      <a16:colId xmlns:a16="http://schemas.microsoft.com/office/drawing/2014/main" val="4087358375"/>
                    </a:ext>
                  </a:extLst>
                </a:gridCol>
                <a:gridCol w="102814">
                  <a:extLst>
                    <a:ext uri="{9D8B030D-6E8A-4147-A177-3AD203B41FA5}">
                      <a16:colId xmlns:a16="http://schemas.microsoft.com/office/drawing/2014/main" val="21403367"/>
                    </a:ext>
                  </a:extLst>
                </a:gridCol>
                <a:gridCol w="1149062">
                  <a:extLst>
                    <a:ext uri="{9D8B030D-6E8A-4147-A177-3AD203B41FA5}">
                      <a16:colId xmlns:a16="http://schemas.microsoft.com/office/drawing/2014/main" val="220410917"/>
                    </a:ext>
                  </a:extLst>
                </a:gridCol>
                <a:gridCol w="438388">
                  <a:extLst>
                    <a:ext uri="{9D8B030D-6E8A-4147-A177-3AD203B41FA5}">
                      <a16:colId xmlns:a16="http://schemas.microsoft.com/office/drawing/2014/main" val="2706650489"/>
                    </a:ext>
                  </a:extLst>
                </a:gridCol>
              </a:tblGrid>
              <a:tr h="185010">
                <a:tc gridSpan="8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9144" marB="18288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c</a:t>
                      </a:r>
                      <a:endParaRPr lang="ko-KR" altLang="en-US" sz="1000"/>
                    </a:p>
                  </a:txBody>
                  <a:tcPr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SOP NO.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9144" marB="182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9144" marB="182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Title: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9144" marB="182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G3_EUV END USER PUMP MODULE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295" marR="74295" marT="9144" marB="182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4830037"/>
                  </a:ext>
                </a:extLst>
              </a:tr>
              <a:tr h="171795"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</a:t>
                      </a:r>
                    </a:p>
                  </a:txBody>
                  <a:tcPr marL="74295" marR="74295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FF66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</a:t>
                      </a:r>
                    </a:p>
                  </a:txBody>
                  <a:tcPr marL="74295" marR="74295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en-US" altLang="ko-KR" sz="14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295" marR="74295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19"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solidFill>
                            <a:schemeClr val="tx1"/>
                          </a:solidFill>
                        </a:rPr>
                        <a:t>OP0060</a:t>
                      </a:r>
                      <a:endParaRPr lang="ko-KR" alt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2454436"/>
                  </a:ext>
                </a:extLst>
              </a:tr>
              <a:tr h="132151">
                <a:tc gridSpan="3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Ref.</a:t>
                      </a:r>
                    </a:p>
                  </a:txBody>
                  <a:tcPr marL="74295" marR="74295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en-US" altLang="ko-KR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Man.Item No.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Ser.Item No.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Qty</a:t>
                      </a: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Qty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Ref.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Man.Item No.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Ser.Item No.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</a:t>
                      </a: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Qty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3922277"/>
                  </a:ext>
                </a:extLst>
              </a:tr>
              <a:tr h="132151"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rgbClr val="FF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ASSY</a:t>
                      </a:r>
                      <a:endParaRPr lang="ko-KR" altLang="en-US" sz="1000" dirty="0">
                        <a:solidFill>
                          <a:srgbClr val="FF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kern="1200" dirty="0">
                          <a:solidFill>
                            <a:srgbClr val="FF000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IE0123272</a:t>
                      </a:r>
                      <a:endParaRPr lang="ko-KR" altLang="en-US" sz="1000" kern="1200" dirty="0">
                        <a:solidFill>
                          <a:srgbClr val="FF0000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rgbClr val="FF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rgbClr val="FF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N2 FRAME MOUNT ASSY</a:t>
                      </a:r>
                      <a:endParaRPr lang="ko-KR" altLang="en-US" sz="1000" dirty="0">
                        <a:solidFill>
                          <a:srgbClr val="FF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ISO250-200 MANIFOLD TEE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rgbClr val="FF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ko-KR" altLang="en-US" sz="1000" dirty="0">
                        <a:solidFill>
                          <a:srgbClr val="FF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56520841"/>
                  </a:ext>
                </a:extLst>
              </a:tr>
              <a:tr h="132151"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rgbClr val="FF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IE0123173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PLUG FOR PORT ½ TUBE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ISO250 BLANK FLANGE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8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8856439"/>
                  </a:ext>
                </a:extLst>
              </a:tr>
              <a:tr h="132151"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ISO250 TRAPPED O-RING VITON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3966801"/>
                  </a:ext>
                </a:extLst>
              </a:tr>
              <a:tr h="132151">
                <a:tc gridSpan="5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FF6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7911635"/>
                  </a:ext>
                </a:extLst>
              </a:tr>
              <a:tr h="4738498">
                <a:tc gridSpan="7"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Instruction:</a:t>
                      </a:r>
                    </a:p>
                    <a:p>
                      <a:pPr latinLnBrk="1"/>
                      <a:endParaRPr lang="en-US" altLang="ko-KR" sz="10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  <a:p>
                      <a:pPr latinLnBrk="1"/>
                      <a:endParaRPr lang="en-US" altLang="ko-KR" sz="10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  <a:p>
                      <a:pPr marL="228600" indent="-228600">
                        <a:buFont typeface="+mj-lt"/>
                        <a:buAutoNum type="arabicPeriod"/>
                      </a:pP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그림과 같이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EXP2 Module 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두 번째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N2 Back line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에 조립하세요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.</a:t>
                      </a:r>
                      <a:b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</a:br>
                      <a:r>
                        <a:rPr lang="en-GB" altLang="ko-KR" sz="1000" dirty="0">
                          <a:solidFill>
                            <a:srgbClr val="0070C0"/>
                          </a:solidFill>
                          <a:effectLst/>
                          <a:latin typeface="Calibri (본문)"/>
                          <a:ea typeface="바탕" panose="02030600000101010101" pitchFamily="18" charset="-127"/>
                        </a:rPr>
                        <a:t>(Assemble the N2 line on the </a:t>
                      </a:r>
                      <a:r>
                        <a:rPr lang="en-US" altLang="ko-KR" sz="1000" dirty="0">
                          <a:solidFill>
                            <a:srgbClr val="0070C0"/>
                          </a:solidFill>
                          <a:effectLst/>
                          <a:latin typeface="Calibri (본문)"/>
                          <a:ea typeface="바탕" panose="02030600000101010101" pitchFamily="18" charset="-127"/>
                        </a:rPr>
                        <a:t>second</a:t>
                      </a:r>
                      <a:r>
                        <a:rPr lang="en-GB" altLang="ko-KR" sz="1000" dirty="0">
                          <a:solidFill>
                            <a:srgbClr val="0070C0"/>
                          </a:solidFill>
                          <a:effectLst/>
                          <a:latin typeface="Calibri (본문)"/>
                          <a:ea typeface="바탕" panose="02030600000101010101" pitchFamily="18" charset="-127"/>
                        </a:rPr>
                        <a:t> line of N2 back line of EXP2 module.) </a:t>
                      </a:r>
                      <a:endParaRPr lang="ko-KR" altLang="ko-KR" sz="1000" kern="1200" dirty="0">
                        <a:solidFill>
                          <a:schemeClr val="dk1"/>
                        </a:solidFill>
                        <a:effectLst/>
                        <a:latin typeface="+mj-ea"/>
                        <a:ea typeface="+mn-ea"/>
                        <a:cs typeface="+mn-cs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endParaRPr lang="ko-KR" altLang="ko-KR" sz="1050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74295" marR="74295" marT="37148" marB="37148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15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6913290"/>
                  </a:ext>
                </a:extLst>
              </a:tr>
              <a:tr h="326886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Page</a:t>
                      </a:r>
                    </a:p>
                  </a:txBody>
                  <a:tcPr marL="74295" marR="74295" marT="37148" marB="37148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60</a:t>
                      </a: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b="1" dirty="0"/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Issue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01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Approved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999999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SOP TEMPLATE – SINGLE LANDSCAPE v5.doc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1874398"/>
                  </a:ext>
                </a:extLst>
              </a:tr>
            </a:tbl>
          </a:graphicData>
        </a:graphic>
      </p:graphicFrame>
      <p:sp>
        <p:nvSpPr>
          <p:cNvPr id="18" name="직사각형 17">
            <a:extLst>
              <a:ext uri="{FF2B5EF4-FFF2-40B4-BE49-F238E27FC236}">
                <a16:creationId xmlns:a16="http://schemas.microsoft.com/office/drawing/2014/main" id="{4510DB7B-4441-4A8B-BA74-6E51BC1B83B7}"/>
              </a:ext>
            </a:extLst>
          </p:cNvPr>
          <p:cNvSpPr/>
          <p:nvPr/>
        </p:nvSpPr>
        <p:spPr>
          <a:xfrm>
            <a:off x="231072" y="6519446"/>
            <a:ext cx="944385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tabLst>
                <a:tab pos="2057400" algn="ctr"/>
                <a:tab pos="4114800" algn="r"/>
                <a:tab pos="2057400" algn="ctr"/>
                <a:tab pos="4414838" algn="r"/>
              </a:tabLst>
            </a:pPr>
            <a:r>
              <a:rPr lang="en-GB" altLang="ko-KR" sz="7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맑은 고딕" panose="020B0503020000020004" pitchFamily="50" charset="-127"/>
              </a:rPr>
              <a:t>Copyright © Edwards Group plc 2020</a:t>
            </a:r>
            <a:endParaRPr lang="ko-KR" altLang="ko-KR" sz="700" dirty="0">
              <a:latin typeface="Times New Roman" panose="02020603050405020304" pitchFamily="18" charset="0"/>
              <a:ea typeface="맑은 고딕" panose="020B0503020000020004" pitchFamily="50" charset="-127"/>
            </a:endParaRPr>
          </a:p>
          <a:p>
            <a:pPr algn="ctr">
              <a:tabLst>
                <a:tab pos="2057400" algn="ctr"/>
                <a:tab pos="4114800" algn="r"/>
                <a:tab pos="2057400" algn="ctr"/>
                <a:tab pos="4414838" algn="r"/>
              </a:tabLst>
            </a:pPr>
            <a:r>
              <a:rPr lang="en-GB" altLang="ko-KR" sz="7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맑은 고딕" panose="020B0503020000020004" pitchFamily="50" charset="-127"/>
              </a:rPr>
              <a:t>Company Confidential Document.  This document can only be shared with 3</a:t>
            </a:r>
            <a:r>
              <a:rPr lang="en-GB" altLang="ko-KR" sz="700" baseline="300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맑은 고딕" panose="020B0503020000020004" pitchFamily="50" charset="-127"/>
              </a:rPr>
              <a:t>rd</a:t>
            </a:r>
            <a:r>
              <a:rPr lang="en-GB" altLang="ko-KR" sz="7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맑은 고딕" panose="020B0503020000020004" pitchFamily="50" charset="-127"/>
              </a:rPr>
              <a:t> parties with the written permission of the legal department or if an NDA is in place.  If printed this document should be shredded when disposed of.</a:t>
            </a:r>
            <a:endParaRPr lang="ko-KR" altLang="ko-KR" sz="700" dirty="0">
              <a:latin typeface="Times New Roman" panose="02020603050405020304" pitchFamily="18" charset="0"/>
              <a:ea typeface="맑은 고딕" panose="020B050302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68178E1-7F4F-4C18-9298-7983863B4D6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293" y="174391"/>
            <a:ext cx="824386" cy="175090"/>
          </a:xfrm>
          <a:prstGeom prst="rect">
            <a:avLst/>
          </a:prstGeom>
        </p:spPr>
      </p:pic>
      <p:pic>
        <p:nvPicPr>
          <p:cNvPr id="31" name="Picture 451">
            <a:extLst>
              <a:ext uri="{FF2B5EF4-FFF2-40B4-BE49-F238E27FC236}">
                <a16:creationId xmlns:a16="http://schemas.microsoft.com/office/drawing/2014/main" id="{BA46EDC8-76B8-42DF-B134-864FE87B9AF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2136" y="1563373"/>
            <a:ext cx="442791" cy="422983"/>
          </a:xfrm>
          <a:prstGeom prst="rect">
            <a:avLst/>
          </a:prstGeom>
        </p:spPr>
      </p:pic>
      <p:pic>
        <p:nvPicPr>
          <p:cNvPr id="32" name="Picture 329">
            <a:extLst>
              <a:ext uri="{FF2B5EF4-FFF2-40B4-BE49-F238E27FC236}">
                <a16:creationId xmlns:a16="http://schemas.microsoft.com/office/drawing/2014/main" id="{55ADCD7D-357D-4ABA-8FEE-583C7C8BC7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7311" y="1563373"/>
            <a:ext cx="413272" cy="422983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텍스트 상자 2">
            <a:extLst>
              <a:ext uri="{FF2B5EF4-FFF2-40B4-BE49-F238E27FC236}">
                <a16:creationId xmlns:a16="http://schemas.microsoft.com/office/drawing/2014/main" id="{F9874237-64AB-4036-898A-AA2A818DA6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27245" y="1511334"/>
            <a:ext cx="3306763" cy="517609"/>
          </a:xfrm>
          <a:prstGeom prst="rect">
            <a:avLst/>
          </a:prstGeom>
          <a:solidFill>
            <a:srgbClr val="FFFF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800"/>
              </a:spcAft>
              <a:buClrTx/>
              <a:buSzTx/>
              <a:buFontTx/>
              <a:buNone/>
              <a:tabLst/>
            </a:pPr>
            <a:r>
              <a:rPr kumimoji="0" lang="en-US" altLang="ko-KR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BULKHEAD </a:t>
            </a:r>
            <a:r>
              <a:rPr kumimoji="0" lang="ko-KR" altLang="en-US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고정 </a:t>
            </a:r>
            <a:r>
              <a:rPr kumimoji="0" lang="en-US" altLang="ko-KR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NUT : </a:t>
            </a:r>
            <a:r>
              <a:rPr kumimoji="0" lang="ko-KR" altLang="en-US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오른쪽 방향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800"/>
              </a:spcAft>
              <a:buClrTx/>
              <a:buSzTx/>
              <a:buFontTx/>
              <a:buNone/>
              <a:tabLst/>
            </a:pPr>
            <a:r>
              <a:rPr kumimoji="0" lang="en-US" altLang="ko-KR" sz="1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(Bulkhead</a:t>
            </a:r>
            <a:r>
              <a:rPr kumimoji="0" lang="en-US" altLang="ko-KR" sz="1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’</a:t>
            </a:r>
            <a:r>
              <a:rPr kumimoji="0" lang="en-US" altLang="ko-KR" sz="1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s fixed nut : Right direction)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5C2CBEA-3655-4374-B408-B763BD201C82}"/>
              </a:ext>
            </a:extLst>
          </p:cNvPr>
          <p:cNvSpPr txBox="1"/>
          <p:nvPr/>
        </p:nvSpPr>
        <p:spPr>
          <a:xfrm>
            <a:off x="2314248" y="1610437"/>
            <a:ext cx="1261565" cy="307777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00B050"/>
                </a:solidFill>
              </a:rPr>
              <a:t>&lt;FAC ~ EXP 2&gt;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7B4A3E2-4913-4477-A334-569E43963834}"/>
              </a:ext>
            </a:extLst>
          </p:cNvPr>
          <p:cNvSpPr txBox="1"/>
          <p:nvPr/>
        </p:nvSpPr>
        <p:spPr>
          <a:xfrm>
            <a:off x="1975920" y="1633041"/>
            <a:ext cx="268448" cy="27699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2</a:t>
            </a:r>
            <a:endParaRPr lang="ko-KR" altLang="en-US" sz="1200" dirty="0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B2497B95-D920-465B-B527-0F07742302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5064" y="2093129"/>
            <a:ext cx="7589504" cy="2717751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A69F731D-4DAC-4A91-AF74-0EB79BAA0261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4807" y="4993969"/>
            <a:ext cx="3813810" cy="468059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9DDAD5C5-2533-4E4B-B0D3-94F03FDDC736}"/>
              </a:ext>
            </a:extLst>
          </p:cNvPr>
          <p:cNvSpPr txBox="1"/>
          <p:nvPr/>
        </p:nvSpPr>
        <p:spPr>
          <a:xfrm>
            <a:off x="6661429" y="5571278"/>
            <a:ext cx="1303978" cy="338554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길이 </a:t>
            </a:r>
            <a:r>
              <a:rPr lang="en-US" altLang="ko-KR" sz="1600" dirty="0"/>
              <a:t>: 347L</a:t>
            </a:r>
            <a:endParaRPr lang="ko-KR" altLang="en-US" sz="1600" dirty="0"/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1E6850E1-670C-4B38-A1C0-3C4F8E091357}"/>
              </a:ext>
            </a:extLst>
          </p:cNvPr>
          <p:cNvCxnSpPr>
            <a:cxnSpLocks/>
            <a:endCxn id="25" idx="0"/>
          </p:cNvCxnSpPr>
          <p:nvPr/>
        </p:nvCxnSpPr>
        <p:spPr>
          <a:xfrm>
            <a:off x="7313418" y="5240518"/>
            <a:ext cx="0" cy="330760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8D59990-2C79-4049-BE74-99524B9FB821}"/>
              </a:ext>
            </a:extLst>
          </p:cNvPr>
          <p:cNvSpPr/>
          <p:nvPr/>
        </p:nvSpPr>
        <p:spPr>
          <a:xfrm>
            <a:off x="8915812" y="5034393"/>
            <a:ext cx="398581" cy="387207"/>
          </a:xfrm>
          <a:prstGeom prst="rect">
            <a:avLst/>
          </a:prstGeom>
          <a:noFill/>
          <a:ln w="190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C59B335-2470-455A-A836-C9C90D6BFBC9}"/>
              </a:ext>
            </a:extLst>
          </p:cNvPr>
          <p:cNvSpPr txBox="1"/>
          <p:nvPr/>
        </p:nvSpPr>
        <p:spPr>
          <a:xfrm>
            <a:off x="8579980" y="5645113"/>
            <a:ext cx="1070243" cy="338554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IE0123173</a:t>
            </a:r>
            <a:endParaRPr lang="ko-KR" altLang="en-US" sz="1600" dirty="0"/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A9DFE06A-92D5-4E3B-BA46-FC1F579B65A6}"/>
              </a:ext>
            </a:extLst>
          </p:cNvPr>
          <p:cNvCxnSpPr>
            <a:cxnSpLocks/>
            <a:stCxn id="27" idx="2"/>
            <a:endCxn id="28" idx="0"/>
          </p:cNvCxnSpPr>
          <p:nvPr/>
        </p:nvCxnSpPr>
        <p:spPr>
          <a:xfrm flipH="1">
            <a:off x="9115102" y="5421600"/>
            <a:ext cx="1" cy="223513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6BF41209-5623-48B4-82B5-0BEEFE6C34D3}"/>
              </a:ext>
            </a:extLst>
          </p:cNvPr>
          <p:cNvCxnSpPr>
            <a:cxnSpLocks/>
            <a:stCxn id="34" idx="2"/>
            <a:endCxn id="24" idx="0"/>
          </p:cNvCxnSpPr>
          <p:nvPr/>
        </p:nvCxnSpPr>
        <p:spPr>
          <a:xfrm flipH="1">
            <a:off x="7351712" y="3882736"/>
            <a:ext cx="188970" cy="1111233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7834E049-2F5A-4D29-B9DD-778CC6A895A7}"/>
              </a:ext>
            </a:extLst>
          </p:cNvPr>
          <p:cNvSpPr/>
          <p:nvPr/>
        </p:nvSpPr>
        <p:spPr>
          <a:xfrm>
            <a:off x="6501384" y="3505153"/>
            <a:ext cx="2078596" cy="377583"/>
          </a:xfrm>
          <a:prstGeom prst="rect">
            <a:avLst/>
          </a:prstGeom>
          <a:noFill/>
          <a:ln w="190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53F6E1D-8A5E-42F3-8F07-67243000464D}"/>
              </a:ext>
            </a:extLst>
          </p:cNvPr>
          <p:cNvSpPr txBox="1"/>
          <p:nvPr/>
        </p:nvSpPr>
        <p:spPr>
          <a:xfrm>
            <a:off x="3407057" y="2205331"/>
            <a:ext cx="825191" cy="307777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00B050"/>
                </a:solidFill>
              </a:rPr>
              <a:t>&lt; FAC &gt;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8FEC501-DAFF-484E-8EA8-0BFC0953A7F0}"/>
              </a:ext>
            </a:extLst>
          </p:cNvPr>
          <p:cNvSpPr txBox="1"/>
          <p:nvPr/>
        </p:nvSpPr>
        <p:spPr>
          <a:xfrm>
            <a:off x="7083004" y="2202955"/>
            <a:ext cx="825191" cy="307777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00B050"/>
                </a:solidFill>
              </a:rPr>
              <a:t>&lt; EXP2 &gt;</a:t>
            </a:r>
          </a:p>
        </p:txBody>
      </p:sp>
    </p:spTree>
    <p:extLst>
      <p:ext uri="{BB962C8B-B14F-4D97-AF65-F5344CB8AC3E}">
        <p14:creationId xmlns:p14="http://schemas.microsoft.com/office/powerpoint/2010/main" val="219144443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표 16">
            <a:extLst>
              <a:ext uri="{FF2B5EF4-FFF2-40B4-BE49-F238E27FC236}">
                <a16:creationId xmlns:a16="http://schemas.microsoft.com/office/drawing/2014/main" id="{64AD76A6-BF97-4CAB-87A5-7B494C8277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1527008"/>
              </p:ext>
            </p:extLst>
          </p:nvPr>
        </p:nvGraphicFramePr>
        <p:xfrm>
          <a:off x="119518" y="147446"/>
          <a:ext cx="9713274" cy="63333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7171">
                  <a:extLst>
                    <a:ext uri="{9D8B030D-6E8A-4147-A177-3AD203B41FA5}">
                      <a16:colId xmlns:a16="http://schemas.microsoft.com/office/drawing/2014/main" val="3253739569"/>
                    </a:ext>
                  </a:extLst>
                </a:gridCol>
                <a:gridCol w="176589">
                  <a:extLst>
                    <a:ext uri="{9D8B030D-6E8A-4147-A177-3AD203B41FA5}">
                      <a16:colId xmlns:a16="http://schemas.microsoft.com/office/drawing/2014/main" val="825821396"/>
                    </a:ext>
                  </a:extLst>
                </a:gridCol>
                <a:gridCol w="120583">
                  <a:extLst>
                    <a:ext uri="{9D8B030D-6E8A-4147-A177-3AD203B41FA5}">
                      <a16:colId xmlns:a16="http://schemas.microsoft.com/office/drawing/2014/main" val="3171329016"/>
                    </a:ext>
                  </a:extLst>
                </a:gridCol>
                <a:gridCol w="336604">
                  <a:extLst>
                    <a:ext uri="{9D8B030D-6E8A-4147-A177-3AD203B41FA5}">
                      <a16:colId xmlns:a16="http://schemas.microsoft.com/office/drawing/2014/main" val="3172448492"/>
                    </a:ext>
                  </a:extLst>
                </a:gridCol>
                <a:gridCol w="473228">
                  <a:extLst>
                    <a:ext uri="{9D8B030D-6E8A-4147-A177-3AD203B41FA5}">
                      <a16:colId xmlns:a16="http://schemas.microsoft.com/office/drawing/2014/main" val="3116983912"/>
                    </a:ext>
                  </a:extLst>
                </a:gridCol>
                <a:gridCol w="175786">
                  <a:extLst>
                    <a:ext uri="{9D8B030D-6E8A-4147-A177-3AD203B41FA5}">
                      <a16:colId xmlns:a16="http://schemas.microsoft.com/office/drawing/2014/main" val="2867862272"/>
                    </a:ext>
                  </a:extLst>
                </a:gridCol>
                <a:gridCol w="102814">
                  <a:extLst>
                    <a:ext uri="{9D8B030D-6E8A-4147-A177-3AD203B41FA5}">
                      <a16:colId xmlns:a16="http://schemas.microsoft.com/office/drawing/2014/main" val="1953060234"/>
                    </a:ext>
                  </a:extLst>
                </a:gridCol>
                <a:gridCol w="737673">
                  <a:extLst>
                    <a:ext uri="{9D8B030D-6E8A-4147-A177-3AD203B41FA5}">
                      <a16:colId xmlns:a16="http://schemas.microsoft.com/office/drawing/2014/main" val="398629596"/>
                    </a:ext>
                  </a:extLst>
                </a:gridCol>
                <a:gridCol w="140459">
                  <a:extLst>
                    <a:ext uri="{9D8B030D-6E8A-4147-A177-3AD203B41FA5}">
                      <a16:colId xmlns:a16="http://schemas.microsoft.com/office/drawing/2014/main" val="404855326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091127642"/>
                    </a:ext>
                  </a:extLst>
                </a:gridCol>
                <a:gridCol w="485379">
                  <a:extLst>
                    <a:ext uri="{9D8B030D-6E8A-4147-A177-3AD203B41FA5}">
                      <a16:colId xmlns:a16="http://schemas.microsoft.com/office/drawing/2014/main" val="1479794387"/>
                    </a:ext>
                  </a:extLst>
                </a:gridCol>
                <a:gridCol w="331842">
                  <a:extLst>
                    <a:ext uri="{9D8B030D-6E8A-4147-A177-3AD203B41FA5}">
                      <a16:colId xmlns:a16="http://schemas.microsoft.com/office/drawing/2014/main" val="3215269691"/>
                    </a:ext>
                  </a:extLst>
                </a:gridCol>
                <a:gridCol w="817221">
                  <a:extLst>
                    <a:ext uri="{9D8B030D-6E8A-4147-A177-3AD203B41FA5}">
                      <a16:colId xmlns:a16="http://schemas.microsoft.com/office/drawing/2014/main" val="4242642920"/>
                    </a:ext>
                  </a:extLst>
                </a:gridCol>
                <a:gridCol w="430899">
                  <a:extLst>
                    <a:ext uri="{9D8B030D-6E8A-4147-A177-3AD203B41FA5}">
                      <a16:colId xmlns:a16="http://schemas.microsoft.com/office/drawing/2014/main" val="1436993564"/>
                    </a:ext>
                  </a:extLst>
                </a:gridCol>
                <a:gridCol w="594342">
                  <a:extLst>
                    <a:ext uri="{9D8B030D-6E8A-4147-A177-3AD203B41FA5}">
                      <a16:colId xmlns:a16="http://schemas.microsoft.com/office/drawing/2014/main" val="3220654505"/>
                    </a:ext>
                  </a:extLst>
                </a:gridCol>
                <a:gridCol w="985618">
                  <a:extLst>
                    <a:ext uri="{9D8B030D-6E8A-4147-A177-3AD203B41FA5}">
                      <a16:colId xmlns:a16="http://schemas.microsoft.com/office/drawing/2014/main" val="3053073729"/>
                    </a:ext>
                  </a:extLst>
                </a:gridCol>
                <a:gridCol w="102814">
                  <a:extLst>
                    <a:ext uri="{9D8B030D-6E8A-4147-A177-3AD203B41FA5}">
                      <a16:colId xmlns:a16="http://schemas.microsoft.com/office/drawing/2014/main" val="3496862969"/>
                    </a:ext>
                  </a:extLst>
                </a:gridCol>
                <a:gridCol w="1040099">
                  <a:extLst>
                    <a:ext uri="{9D8B030D-6E8A-4147-A177-3AD203B41FA5}">
                      <a16:colId xmlns:a16="http://schemas.microsoft.com/office/drawing/2014/main" val="3448398408"/>
                    </a:ext>
                  </a:extLst>
                </a:gridCol>
                <a:gridCol w="465609">
                  <a:extLst>
                    <a:ext uri="{9D8B030D-6E8A-4147-A177-3AD203B41FA5}">
                      <a16:colId xmlns:a16="http://schemas.microsoft.com/office/drawing/2014/main" val="4087358375"/>
                    </a:ext>
                  </a:extLst>
                </a:gridCol>
                <a:gridCol w="102814">
                  <a:extLst>
                    <a:ext uri="{9D8B030D-6E8A-4147-A177-3AD203B41FA5}">
                      <a16:colId xmlns:a16="http://schemas.microsoft.com/office/drawing/2014/main" val="21403367"/>
                    </a:ext>
                  </a:extLst>
                </a:gridCol>
                <a:gridCol w="1149062">
                  <a:extLst>
                    <a:ext uri="{9D8B030D-6E8A-4147-A177-3AD203B41FA5}">
                      <a16:colId xmlns:a16="http://schemas.microsoft.com/office/drawing/2014/main" val="220410917"/>
                    </a:ext>
                  </a:extLst>
                </a:gridCol>
                <a:gridCol w="438388">
                  <a:extLst>
                    <a:ext uri="{9D8B030D-6E8A-4147-A177-3AD203B41FA5}">
                      <a16:colId xmlns:a16="http://schemas.microsoft.com/office/drawing/2014/main" val="2706650489"/>
                    </a:ext>
                  </a:extLst>
                </a:gridCol>
              </a:tblGrid>
              <a:tr h="185010">
                <a:tc gridSpan="8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9144" marB="18288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c</a:t>
                      </a:r>
                      <a:endParaRPr lang="ko-KR" altLang="en-US" sz="1000"/>
                    </a:p>
                  </a:txBody>
                  <a:tcPr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SOP NO.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9144" marB="182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T="0" marB="0"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9144" marB="182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Title: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9144" marB="182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G3_EUV END USER PUMP MODULE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295" marR="74295" marT="9144" marB="182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4830037"/>
                  </a:ext>
                </a:extLst>
              </a:tr>
              <a:tr h="171795"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</a:t>
                      </a:r>
                    </a:p>
                  </a:txBody>
                  <a:tcPr marL="74295" marR="74295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FF66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</a:t>
                      </a:r>
                    </a:p>
                  </a:txBody>
                  <a:tcPr marL="74295" marR="74295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en-US" altLang="ko-KR" sz="14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295" marR="74295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19"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solidFill>
                            <a:schemeClr val="tx1"/>
                          </a:solidFill>
                        </a:rPr>
                        <a:t>OP0600</a:t>
                      </a:r>
                      <a:endParaRPr lang="ko-KR" alt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2454436"/>
                  </a:ext>
                </a:extLst>
              </a:tr>
              <a:tr h="132151">
                <a:tc gridSpan="3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Ref.</a:t>
                      </a:r>
                    </a:p>
                  </a:txBody>
                  <a:tcPr marL="74295" marR="74295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en-US" altLang="ko-KR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Man.Item No.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Ser.Item No.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Qty</a:t>
                      </a: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Qty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Ref.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Man.Item No.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Ser.Item No.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</a:t>
                      </a: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Qty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3922277"/>
                  </a:ext>
                </a:extLst>
              </a:tr>
              <a:tr h="132151"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NKB869705</a:t>
                      </a:r>
                      <a:endParaRPr lang="ko-KR" altLang="en-US" sz="1000" kern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ISO100 BGV LOTO VALVE 24VAC/DC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ISO250 TRAPPED O-RING VITON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rgbClr val="FF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218981310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WSHR NORM M8 SS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56520841"/>
                  </a:ext>
                </a:extLst>
              </a:tr>
              <a:tr h="132151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B27158171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ISO100 TRAPPED O RING SEAL VIT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ISO250 TRAPPED O-RING VITON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218981510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WSHR S COIL M8 SS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8856439"/>
                  </a:ext>
                </a:extLst>
              </a:tr>
              <a:tr h="132151"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218181414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M8*35 SCR HX HD SS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ISO250 TRAPPED O-RING VITON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218615119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SCR HX HD M8*30 SS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3966801"/>
                  </a:ext>
                </a:extLst>
              </a:tr>
              <a:tr h="132151">
                <a:tc gridSpan="5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FF6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7911635"/>
                  </a:ext>
                </a:extLst>
              </a:tr>
              <a:tr h="4738498">
                <a:tc gridSpan="7"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Instruction:</a:t>
                      </a:r>
                    </a:p>
                    <a:p>
                      <a:pPr latinLnBrk="1"/>
                      <a:endParaRPr lang="en-US" altLang="ko-KR" sz="10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  <a:p>
                      <a:pPr latinLnBrk="1"/>
                      <a:endParaRPr lang="en-US" altLang="ko-KR" sz="10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  <a:p>
                      <a:pPr marL="228600" indent="-228600">
                        <a:buFont typeface="+mj-lt"/>
                        <a:buAutoNum type="arabicPeriod"/>
                      </a:pP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그림과 같이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SRC1 ~ FAC Module 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세 번째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N2 Back line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에 조립하세요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.</a:t>
                      </a:r>
                      <a:b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</a:br>
                      <a:r>
                        <a:rPr lang="en-GB" altLang="ko-KR" sz="1000" dirty="0">
                          <a:solidFill>
                            <a:srgbClr val="0070C0"/>
                          </a:solidFill>
                          <a:effectLst/>
                          <a:latin typeface="Calibri (본문)"/>
                          <a:ea typeface="바탕" panose="02030600000101010101" pitchFamily="18" charset="-127"/>
                        </a:rPr>
                        <a:t>(Assemble the N2 line on the </a:t>
                      </a:r>
                      <a:r>
                        <a:rPr lang="en-US" altLang="ko-KR" sz="1000" dirty="0">
                          <a:solidFill>
                            <a:srgbClr val="0070C0"/>
                          </a:solidFill>
                          <a:effectLst/>
                          <a:latin typeface="Calibri (본문)"/>
                          <a:ea typeface="바탕" panose="02030600000101010101" pitchFamily="18" charset="-127"/>
                        </a:rPr>
                        <a:t>third</a:t>
                      </a:r>
                      <a:r>
                        <a:rPr lang="en-GB" altLang="ko-KR" sz="1000" dirty="0">
                          <a:solidFill>
                            <a:srgbClr val="0070C0"/>
                          </a:solidFill>
                          <a:effectLst/>
                          <a:latin typeface="Calibri (본문)"/>
                          <a:ea typeface="바탕" panose="02030600000101010101" pitchFamily="18" charset="-127"/>
                        </a:rPr>
                        <a:t> line of N2 back line of SRC1 ~ FAC module.) 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endParaRPr lang="ko-KR" altLang="ko-KR" sz="1050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74295" marR="74295" marT="37148" marB="37148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15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6913290"/>
                  </a:ext>
                </a:extLst>
              </a:tr>
              <a:tr h="326886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Page</a:t>
                      </a:r>
                    </a:p>
                  </a:txBody>
                  <a:tcPr marL="74295" marR="74295" marT="37148" marB="37148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600</a:t>
                      </a: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b="1" dirty="0"/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Issue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01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Approved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999999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SOP TEMPLATE – SINGLE LANDSCAPE v5.doc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1874398"/>
                  </a:ext>
                </a:extLst>
              </a:tr>
            </a:tbl>
          </a:graphicData>
        </a:graphic>
      </p:graphicFrame>
      <p:sp>
        <p:nvSpPr>
          <p:cNvPr id="55" name="직사각형 54">
            <a:extLst>
              <a:ext uri="{FF2B5EF4-FFF2-40B4-BE49-F238E27FC236}">
                <a16:creationId xmlns:a16="http://schemas.microsoft.com/office/drawing/2014/main" id="{210971BB-FF72-4222-97B3-31E8A3AFBC12}"/>
              </a:ext>
            </a:extLst>
          </p:cNvPr>
          <p:cNvSpPr/>
          <p:nvPr/>
        </p:nvSpPr>
        <p:spPr>
          <a:xfrm>
            <a:off x="231072" y="6519446"/>
            <a:ext cx="944385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tabLst>
                <a:tab pos="2057400" algn="ctr"/>
                <a:tab pos="4114800" algn="r"/>
                <a:tab pos="2057400" algn="ctr"/>
                <a:tab pos="4414838" algn="r"/>
              </a:tabLst>
            </a:pPr>
            <a:r>
              <a:rPr lang="en-GB" altLang="ko-KR" sz="7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맑은 고딕" panose="020B0503020000020004" pitchFamily="50" charset="-127"/>
              </a:rPr>
              <a:t>Copyright © Edwards Group plc 2020</a:t>
            </a:r>
            <a:endParaRPr lang="ko-KR" altLang="ko-KR" sz="700" dirty="0">
              <a:latin typeface="Times New Roman" panose="02020603050405020304" pitchFamily="18" charset="0"/>
              <a:ea typeface="맑은 고딕" panose="020B0503020000020004" pitchFamily="50" charset="-127"/>
            </a:endParaRPr>
          </a:p>
          <a:p>
            <a:pPr algn="ctr">
              <a:tabLst>
                <a:tab pos="2057400" algn="ctr"/>
                <a:tab pos="4114800" algn="r"/>
                <a:tab pos="2057400" algn="ctr"/>
                <a:tab pos="4414838" algn="r"/>
              </a:tabLst>
            </a:pPr>
            <a:r>
              <a:rPr lang="en-GB" altLang="ko-KR" sz="7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맑은 고딕" panose="020B0503020000020004" pitchFamily="50" charset="-127"/>
              </a:rPr>
              <a:t>Company Confidential Document.  This document can only be shared with 3</a:t>
            </a:r>
            <a:r>
              <a:rPr lang="en-GB" altLang="ko-KR" sz="700" baseline="300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맑은 고딕" panose="020B0503020000020004" pitchFamily="50" charset="-127"/>
              </a:rPr>
              <a:t>rd</a:t>
            </a:r>
            <a:r>
              <a:rPr lang="en-GB" altLang="ko-KR" sz="7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맑은 고딕" panose="020B0503020000020004" pitchFamily="50" charset="-127"/>
              </a:rPr>
              <a:t> parties with the written permission of the legal department or if an NDA is in place.  If printed this document should be shredded when disposed of.</a:t>
            </a:r>
            <a:endParaRPr lang="ko-KR" altLang="ko-KR" sz="700" dirty="0">
              <a:latin typeface="Times New Roman" panose="02020603050405020304" pitchFamily="18" charset="0"/>
              <a:ea typeface="맑은 고딕" panose="020B0503020000020004" pitchFamily="50" charset="-127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2D78D4A2-CD5A-42FC-8BC6-C2ACA8495B4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293" y="174391"/>
            <a:ext cx="824386" cy="17509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972DF4C-3A5B-4EED-928A-B9221EFC53A0}"/>
              </a:ext>
            </a:extLst>
          </p:cNvPr>
          <p:cNvSpPr txBox="1"/>
          <p:nvPr/>
        </p:nvSpPr>
        <p:spPr>
          <a:xfrm>
            <a:off x="2053980" y="1529669"/>
            <a:ext cx="2065259" cy="307777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rgbClr val="00B050"/>
                </a:solidFill>
              </a:rPr>
              <a:t>&lt;EXP1 (C) &amp; SRC1~3 (A)&gt;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B688430-25E7-4130-B0F7-FADAD68ED2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2629" y="2115520"/>
            <a:ext cx="6610350" cy="351472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B716276-5B35-4FED-9F17-BDED4CC4A293}"/>
              </a:ext>
            </a:extLst>
          </p:cNvPr>
          <p:cNvSpPr txBox="1"/>
          <p:nvPr/>
        </p:nvSpPr>
        <p:spPr>
          <a:xfrm>
            <a:off x="8371772" y="2375352"/>
            <a:ext cx="1303978" cy="830997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218181414</a:t>
            </a:r>
          </a:p>
          <a:p>
            <a:pPr algn="ctr"/>
            <a:r>
              <a:rPr lang="en-US" altLang="ko-KR" sz="1600" dirty="0"/>
              <a:t>218981310</a:t>
            </a:r>
            <a:br>
              <a:rPr lang="en-US" altLang="ko-KR" sz="1600" dirty="0"/>
            </a:br>
            <a:r>
              <a:rPr lang="en-US" altLang="ko-KR" sz="1600" dirty="0"/>
              <a:t>218981510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A981C1F-781F-4F99-B374-D2D32EFD8EC5}"/>
              </a:ext>
            </a:extLst>
          </p:cNvPr>
          <p:cNvSpPr/>
          <p:nvPr/>
        </p:nvSpPr>
        <p:spPr>
          <a:xfrm rot="7597475">
            <a:off x="7966622" y="2957002"/>
            <a:ext cx="619169" cy="1402671"/>
          </a:xfrm>
          <a:prstGeom prst="rect">
            <a:avLst/>
          </a:prstGeom>
          <a:noFill/>
          <a:ln w="19050">
            <a:solidFill>
              <a:srgbClr val="FFFF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FF00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CAF595B-1986-48DC-B83C-475D811328A3}"/>
              </a:ext>
            </a:extLst>
          </p:cNvPr>
          <p:cNvSpPr/>
          <p:nvPr/>
        </p:nvSpPr>
        <p:spPr>
          <a:xfrm rot="7592897">
            <a:off x="7845829" y="3697514"/>
            <a:ext cx="619169" cy="1402671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FF0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CC84B3F-4352-4B2F-A7A8-D166AC5E1EBE}"/>
              </a:ext>
            </a:extLst>
          </p:cNvPr>
          <p:cNvSpPr txBox="1"/>
          <p:nvPr/>
        </p:nvSpPr>
        <p:spPr>
          <a:xfrm>
            <a:off x="8371772" y="5214746"/>
            <a:ext cx="1303978" cy="830997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218615119</a:t>
            </a:r>
          </a:p>
          <a:p>
            <a:pPr algn="ctr"/>
            <a:r>
              <a:rPr lang="en-US" altLang="ko-KR" sz="1600" dirty="0"/>
              <a:t>218981310</a:t>
            </a:r>
          </a:p>
          <a:p>
            <a:pPr algn="ctr"/>
            <a:r>
              <a:rPr lang="en-US" altLang="ko-KR" sz="1600" dirty="0"/>
              <a:t>218981510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74438C1-C333-462C-BA09-ADA8BACD48BC}"/>
              </a:ext>
            </a:extLst>
          </p:cNvPr>
          <p:cNvSpPr txBox="1"/>
          <p:nvPr/>
        </p:nvSpPr>
        <p:spPr>
          <a:xfrm>
            <a:off x="5946614" y="2459150"/>
            <a:ext cx="1303978" cy="338554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B27158171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1231041-37B1-4707-92A3-1BA677F19AFE}"/>
              </a:ext>
            </a:extLst>
          </p:cNvPr>
          <p:cNvSpPr txBox="1"/>
          <p:nvPr/>
        </p:nvSpPr>
        <p:spPr>
          <a:xfrm>
            <a:off x="4508576" y="4853962"/>
            <a:ext cx="1303978" cy="338554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NKB869705</a:t>
            </a: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3D479219-13BA-4BC8-93C4-4F2CA6963190}"/>
              </a:ext>
            </a:extLst>
          </p:cNvPr>
          <p:cNvCxnSpPr>
            <a:cxnSpLocks/>
            <a:endCxn id="23" idx="2"/>
          </p:cNvCxnSpPr>
          <p:nvPr/>
        </p:nvCxnSpPr>
        <p:spPr>
          <a:xfrm flipH="1" flipV="1">
            <a:off x="6598603" y="2797704"/>
            <a:ext cx="616821" cy="1153224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그림 29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98C88918-0844-418D-8D1A-E9D1916A1E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3888" y="3950928"/>
            <a:ext cx="780952" cy="523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53171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표 16">
            <a:extLst>
              <a:ext uri="{FF2B5EF4-FFF2-40B4-BE49-F238E27FC236}">
                <a16:creationId xmlns:a16="http://schemas.microsoft.com/office/drawing/2014/main" id="{64AD76A6-BF97-4CAB-87A5-7B494C8277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3190985"/>
              </p:ext>
            </p:extLst>
          </p:nvPr>
        </p:nvGraphicFramePr>
        <p:xfrm>
          <a:off x="119518" y="147446"/>
          <a:ext cx="9713274" cy="63333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7171">
                  <a:extLst>
                    <a:ext uri="{9D8B030D-6E8A-4147-A177-3AD203B41FA5}">
                      <a16:colId xmlns:a16="http://schemas.microsoft.com/office/drawing/2014/main" val="3253739569"/>
                    </a:ext>
                  </a:extLst>
                </a:gridCol>
                <a:gridCol w="176589">
                  <a:extLst>
                    <a:ext uri="{9D8B030D-6E8A-4147-A177-3AD203B41FA5}">
                      <a16:colId xmlns:a16="http://schemas.microsoft.com/office/drawing/2014/main" val="825821396"/>
                    </a:ext>
                  </a:extLst>
                </a:gridCol>
                <a:gridCol w="120583">
                  <a:extLst>
                    <a:ext uri="{9D8B030D-6E8A-4147-A177-3AD203B41FA5}">
                      <a16:colId xmlns:a16="http://schemas.microsoft.com/office/drawing/2014/main" val="3171329016"/>
                    </a:ext>
                  </a:extLst>
                </a:gridCol>
                <a:gridCol w="336604">
                  <a:extLst>
                    <a:ext uri="{9D8B030D-6E8A-4147-A177-3AD203B41FA5}">
                      <a16:colId xmlns:a16="http://schemas.microsoft.com/office/drawing/2014/main" val="3172448492"/>
                    </a:ext>
                  </a:extLst>
                </a:gridCol>
                <a:gridCol w="473228">
                  <a:extLst>
                    <a:ext uri="{9D8B030D-6E8A-4147-A177-3AD203B41FA5}">
                      <a16:colId xmlns:a16="http://schemas.microsoft.com/office/drawing/2014/main" val="3116983912"/>
                    </a:ext>
                  </a:extLst>
                </a:gridCol>
                <a:gridCol w="175786">
                  <a:extLst>
                    <a:ext uri="{9D8B030D-6E8A-4147-A177-3AD203B41FA5}">
                      <a16:colId xmlns:a16="http://schemas.microsoft.com/office/drawing/2014/main" val="2867862272"/>
                    </a:ext>
                  </a:extLst>
                </a:gridCol>
                <a:gridCol w="102814">
                  <a:extLst>
                    <a:ext uri="{9D8B030D-6E8A-4147-A177-3AD203B41FA5}">
                      <a16:colId xmlns:a16="http://schemas.microsoft.com/office/drawing/2014/main" val="1953060234"/>
                    </a:ext>
                  </a:extLst>
                </a:gridCol>
                <a:gridCol w="737673">
                  <a:extLst>
                    <a:ext uri="{9D8B030D-6E8A-4147-A177-3AD203B41FA5}">
                      <a16:colId xmlns:a16="http://schemas.microsoft.com/office/drawing/2014/main" val="398629596"/>
                    </a:ext>
                  </a:extLst>
                </a:gridCol>
                <a:gridCol w="140459">
                  <a:extLst>
                    <a:ext uri="{9D8B030D-6E8A-4147-A177-3AD203B41FA5}">
                      <a16:colId xmlns:a16="http://schemas.microsoft.com/office/drawing/2014/main" val="404855326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091127642"/>
                    </a:ext>
                  </a:extLst>
                </a:gridCol>
                <a:gridCol w="485379">
                  <a:extLst>
                    <a:ext uri="{9D8B030D-6E8A-4147-A177-3AD203B41FA5}">
                      <a16:colId xmlns:a16="http://schemas.microsoft.com/office/drawing/2014/main" val="1479794387"/>
                    </a:ext>
                  </a:extLst>
                </a:gridCol>
                <a:gridCol w="331842">
                  <a:extLst>
                    <a:ext uri="{9D8B030D-6E8A-4147-A177-3AD203B41FA5}">
                      <a16:colId xmlns:a16="http://schemas.microsoft.com/office/drawing/2014/main" val="3215269691"/>
                    </a:ext>
                  </a:extLst>
                </a:gridCol>
                <a:gridCol w="817221">
                  <a:extLst>
                    <a:ext uri="{9D8B030D-6E8A-4147-A177-3AD203B41FA5}">
                      <a16:colId xmlns:a16="http://schemas.microsoft.com/office/drawing/2014/main" val="4242642920"/>
                    </a:ext>
                  </a:extLst>
                </a:gridCol>
                <a:gridCol w="430899">
                  <a:extLst>
                    <a:ext uri="{9D8B030D-6E8A-4147-A177-3AD203B41FA5}">
                      <a16:colId xmlns:a16="http://schemas.microsoft.com/office/drawing/2014/main" val="1436993564"/>
                    </a:ext>
                  </a:extLst>
                </a:gridCol>
                <a:gridCol w="594342">
                  <a:extLst>
                    <a:ext uri="{9D8B030D-6E8A-4147-A177-3AD203B41FA5}">
                      <a16:colId xmlns:a16="http://schemas.microsoft.com/office/drawing/2014/main" val="3220654505"/>
                    </a:ext>
                  </a:extLst>
                </a:gridCol>
                <a:gridCol w="985618">
                  <a:extLst>
                    <a:ext uri="{9D8B030D-6E8A-4147-A177-3AD203B41FA5}">
                      <a16:colId xmlns:a16="http://schemas.microsoft.com/office/drawing/2014/main" val="3053073729"/>
                    </a:ext>
                  </a:extLst>
                </a:gridCol>
                <a:gridCol w="102814">
                  <a:extLst>
                    <a:ext uri="{9D8B030D-6E8A-4147-A177-3AD203B41FA5}">
                      <a16:colId xmlns:a16="http://schemas.microsoft.com/office/drawing/2014/main" val="3496862969"/>
                    </a:ext>
                  </a:extLst>
                </a:gridCol>
                <a:gridCol w="1040099">
                  <a:extLst>
                    <a:ext uri="{9D8B030D-6E8A-4147-A177-3AD203B41FA5}">
                      <a16:colId xmlns:a16="http://schemas.microsoft.com/office/drawing/2014/main" val="3448398408"/>
                    </a:ext>
                  </a:extLst>
                </a:gridCol>
                <a:gridCol w="465609">
                  <a:extLst>
                    <a:ext uri="{9D8B030D-6E8A-4147-A177-3AD203B41FA5}">
                      <a16:colId xmlns:a16="http://schemas.microsoft.com/office/drawing/2014/main" val="4087358375"/>
                    </a:ext>
                  </a:extLst>
                </a:gridCol>
                <a:gridCol w="102814">
                  <a:extLst>
                    <a:ext uri="{9D8B030D-6E8A-4147-A177-3AD203B41FA5}">
                      <a16:colId xmlns:a16="http://schemas.microsoft.com/office/drawing/2014/main" val="21403367"/>
                    </a:ext>
                  </a:extLst>
                </a:gridCol>
                <a:gridCol w="1149062">
                  <a:extLst>
                    <a:ext uri="{9D8B030D-6E8A-4147-A177-3AD203B41FA5}">
                      <a16:colId xmlns:a16="http://schemas.microsoft.com/office/drawing/2014/main" val="220410917"/>
                    </a:ext>
                  </a:extLst>
                </a:gridCol>
                <a:gridCol w="438388">
                  <a:extLst>
                    <a:ext uri="{9D8B030D-6E8A-4147-A177-3AD203B41FA5}">
                      <a16:colId xmlns:a16="http://schemas.microsoft.com/office/drawing/2014/main" val="2706650489"/>
                    </a:ext>
                  </a:extLst>
                </a:gridCol>
              </a:tblGrid>
              <a:tr h="185010">
                <a:tc gridSpan="8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9144" marB="18288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c</a:t>
                      </a:r>
                      <a:endParaRPr lang="ko-KR" altLang="en-US" sz="1000"/>
                    </a:p>
                  </a:txBody>
                  <a:tcPr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SOP NO.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9144" marB="182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T="0" marB="0"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9144" marB="182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Title: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9144" marB="182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G3_EUV END USER PUMP MODULE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295" marR="74295" marT="9144" marB="182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4830037"/>
                  </a:ext>
                </a:extLst>
              </a:tr>
              <a:tr h="171795"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</a:t>
                      </a:r>
                    </a:p>
                  </a:txBody>
                  <a:tcPr marL="74295" marR="74295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FF66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</a:t>
                      </a:r>
                    </a:p>
                  </a:txBody>
                  <a:tcPr marL="74295" marR="74295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en-US" altLang="ko-KR" sz="14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295" marR="74295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19"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solidFill>
                            <a:schemeClr val="tx1"/>
                          </a:solidFill>
                        </a:rPr>
                        <a:t>OP0610</a:t>
                      </a:r>
                      <a:endParaRPr lang="ko-KR" alt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2454436"/>
                  </a:ext>
                </a:extLst>
              </a:tr>
              <a:tr h="132151">
                <a:tc gridSpan="3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Ref.</a:t>
                      </a:r>
                    </a:p>
                  </a:txBody>
                  <a:tcPr marL="74295" marR="74295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en-US" altLang="ko-KR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Man.Item No.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Ser.Item No.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Qty</a:t>
                      </a: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Qty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Ref.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Man.Item No.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Ser.Item No.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</a:t>
                      </a: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Qty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3922277"/>
                  </a:ext>
                </a:extLst>
              </a:tr>
              <a:tr h="132151"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IE0113035</a:t>
                      </a:r>
                      <a:endParaRPr lang="ko-KR" altLang="en-US" sz="1000" kern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COMMON SPOOL ISO 100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ISO250 TRAPPED O-RING VITON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rgbClr val="FF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218981310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WSHR NORM M8 SS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56520841"/>
                  </a:ext>
                </a:extLst>
              </a:tr>
              <a:tr h="132151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B27158171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ISO100 TRAPPED O RING SEAL VIT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ISO250 TRAPPED O-RING VITON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218981510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WSHR S COIL M8 SS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8856439"/>
                  </a:ext>
                </a:extLst>
              </a:tr>
              <a:tr h="132151"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ISO250 TRAPPED O-RING VITON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218615119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SCR HX HD M8*30 SS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3966801"/>
                  </a:ext>
                </a:extLst>
              </a:tr>
              <a:tr h="132151">
                <a:tc gridSpan="5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FF6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7911635"/>
                  </a:ext>
                </a:extLst>
              </a:tr>
              <a:tr h="4738498">
                <a:tc gridSpan="7"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Instruction:</a:t>
                      </a:r>
                    </a:p>
                    <a:p>
                      <a:pPr latinLnBrk="1"/>
                      <a:endParaRPr lang="en-US" altLang="ko-KR" sz="10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  <a:p>
                      <a:pPr latinLnBrk="1"/>
                      <a:endParaRPr lang="en-US" altLang="ko-KR" sz="10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  <a:p>
                      <a:pPr marL="228600" indent="-228600">
                        <a:buFont typeface="+mj-lt"/>
                        <a:buAutoNum type="arabicPeriod"/>
                      </a:pP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그림과 같이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SRC1 ~ FAC Module 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세 번째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N2 Back line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에 조립하세요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.</a:t>
                      </a:r>
                      <a:b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</a:br>
                      <a:r>
                        <a:rPr lang="en-GB" altLang="ko-KR" sz="1000" dirty="0">
                          <a:solidFill>
                            <a:srgbClr val="0070C0"/>
                          </a:solidFill>
                          <a:effectLst/>
                          <a:latin typeface="Calibri (본문)"/>
                          <a:ea typeface="바탕" panose="02030600000101010101" pitchFamily="18" charset="-127"/>
                        </a:rPr>
                        <a:t>(Assemble the N2 line on the </a:t>
                      </a:r>
                      <a:r>
                        <a:rPr lang="en-US" altLang="ko-KR" sz="1000" dirty="0">
                          <a:solidFill>
                            <a:srgbClr val="0070C0"/>
                          </a:solidFill>
                          <a:effectLst/>
                          <a:latin typeface="Calibri (본문)"/>
                          <a:ea typeface="바탕" panose="02030600000101010101" pitchFamily="18" charset="-127"/>
                        </a:rPr>
                        <a:t>third</a:t>
                      </a:r>
                      <a:r>
                        <a:rPr lang="en-GB" altLang="ko-KR" sz="1000" dirty="0">
                          <a:solidFill>
                            <a:srgbClr val="0070C0"/>
                          </a:solidFill>
                          <a:effectLst/>
                          <a:latin typeface="Calibri (본문)"/>
                          <a:ea typeface="바탕" panose="02030600000101010101" pitchFamily="18" charset="-127"/>
                        </a:rPr>
                        <a:t> line of N2 back line of SRC1 ~ FAC module.) 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endParaRPr lang="ko-KR" altLang="ko-KR" sz="1050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74295" marR="74295" marT="37148" marB="37148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15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6913290"/>
                  </a:ext>
                </a:extLst>
              </a:tr>
              <a:tr h="326886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Page</a:t>
                      </a:r>
                    </a:p>
                  </a:txBody>
                  <a:tcPr marL="74295" marR="74295" marT="37148" marB="37148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610</a:t>
                      </a: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b="1" dirty="0"/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Issue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01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Approved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999999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SOP TEMPLATE – SINGLE LANDSCAPE v5.doc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1874398"/>
                  </a:ext>
                </a:extLst>
              </a:tr>
            </a:tbl>
          </a:graphicData>
        </a:graphic>
      </p:graphicFrame>
      <p:sp>
        <p:nvSpPr>
          <p:cNvPr id="55" name="직사각형 54">
            <a:extLst>
              <a:ext uri="{FF2B5EF4-FFF2-40B4-BE49-F238E27FC236}">
                <a16:creationId xmlns:a16="http://schemas.microsoft.com/office/drawing/2014/main" id="{210971BB-FF72-4222-97B3-31E8A3AFBC12}"/>
              </a:ext>
            </a:extLst>
          </p:cNvPr>
          <p:cNvSpPr/>
          <p:nvPr/>
        </p:nvSpPr>
        <p:spPr>
          <a:xfrm>
            <a:off x="231072" y="6519446"/>
            <a:ext cx="944385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tabLst>
                <a:tab pos="2057400" algn="ctr"/>
                <a:tab pos="4114800" algn="r"/>
                <a:tab pos="2057400" algn="ctr"/>
                <a:tab pos="4414838" algn="r"/>
              </a:tabLst>
            </a:pPr>
            <a:r>
              <a:rPr lang="en-GB" altLang="ko-KR" sz="7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맑은 고딕" panose="020B0503020000020004" pitchFamily="50" charset="-127"/>
              </a:rPr>
              <a:t>Copyright © Edwards Group plc 2020</a:t>
            </a:r>
            <a:endParaRPr lang="ko-KR" altLang="ko-KR" sz="700" dirty="0">
              <a:latin typeface="Times New Roman" panose="02020603050405020304" pitchFamily="18" charset="0"/>
              <a:ea typeface="맑은 고딕" panose="020B0503020000020004" pitchFamily="50" charset="-127"/>
            </a:endParaRPr>
          </a:p>
          <a:p>
            <a:pPr algn="ctr">
              <a:tabLst>
                <a:tab pos="2057400" algn="ctr"/>
                <a:tab pos="4114800" algn="r"/>
                <a:tab pos="2057400" algn="ctr"/>
                <a:tab pos="4414838" algn="r"/>
              </a:tabLst>
            </a:pPr>
            <a:r>
              <a:rPr lang="en-GB" altLang="ko-KR" sz="7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맑은 고딕" panose="020B0503020000020004" pitchFamily="50" charset="-127"/>
              </a:rPr>
              <a:t>Company Confidential Document.  This document can only be shared with 3</a:t>
            </a:r>
            <a:r>
              <a:rPr lang="en-GB" altLang="ko-KR" sz="700" baseline="300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맑은 고딕" panose="020B0503020000020004" pitchFamily="50" charset="-127"/>
              </a:rPr>
              <a:t>rd</a:t>
            </a:r>
            <a:r>
              <a:rPr lang="en-GB" altLang="ko-KR" sz="7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맑은 고딕" panose="020B0503020000020004" pitchFamily="50" charset="-127"/>
              </a:rPr>
              <a:t> parties with the written permission of the legal department or if an NDA is in place.  If printed this document should be shredded when disposed of.</a:t>
            </a:r>
            <a:endParaRPr lang="ko-KR" altLang="ko-KR" sz="700" dirty="0">
              <a:latin typeface="Times New Roman" panose="02020603050405020304" pitchFamily="18" charset="0"/>
              <a:ea typeface="맑은 고딕" panose="020B0503020000020004" pitchFamily="50" charset="-127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2D78D4A2-CD5A-42FC-8BC6-C2ACA8495B4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293" y="174391"/>
            <a:ext cx="824386" cy="17509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972DF4C-3A5B-4EED-928A-B9221EFC53A0}"/>
              </a:ext>
            </a:extLst>
          </p:cNvPr>
          <p:cNvSpPr txBox="1"/>
          <p:nvPr/>
        </p:nvSpPr>
        <p:spPr>
          <a:xfrm>
            <a:off x="2053980" y="1529669"/>
            <a:ext cx="2065259" cy="307777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rgbClr val="00B050"/>
                </a:solidFill>
              </a:rPr>
              <a:t>&lt;EXP1 (C) &amp; SRC1~3 (A)&gt;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CF6102A-917C-4E4C-8807-B74955F785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8675" y="2204713"/>
            <a:ext cx="7496175" cy="337185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7B1841E9-A8F2-44C5-ABDD-EFE0B397DD2B}"/>
              </a:ext>
            </a:extLst>
          </p:cNvPr>
          <p:cNvSpPr txBox="1"/>
          <p:nvPr/>
        </p:nvSpPr>
        <p:spPr>
          <a:xfrm>
            <a:off x="4953000" y="4497334"/>
            <a:ext cx="1303978" cy="830997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218615119</a:t>
            </a:r>
          </a:p>
          <a:p>
            <a:pPr algn="ctr"/>
            <a:r>
              <a:rPr lang="en-US" altLang="ko-KR" sz="1600" dirty="0"/>
              <a:t>218981310</a:t>
            </a:r>
          </a:p>
          <a:p>
            <a:pPr algn="ctr"/>
            <a:r>
              <a:rPr lang="en-US" altLang="ko-KR" sz="1600" dirty="0"/>
              <a:t>218981510</a:t>
            </a: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C2B65ECA-B135-4FC6-86DF-3279F537D3CB}"/>
              </a:ext>
            </a:extLst>
          </p:cNvPr>
          <p:cNvCxnSpPr>
            <a:cxnSpLocks/>
            <a:endCxn id="31" idx="0"/>
          </p:cNvCxnSpPr>
          <p:nvPr/>
        </p:nvCxnSpPr>
        <p:spPr>
          <a:xfrm flipH="1">
            <a:off x="5604989" y="3894713"/>
            <a:ext cx="1807865" cy="602621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2EAA240-EBFE-469B-BC18-F69CD8B8840D}"/>
              </a:ext>
            </a:extLst>
          </p:cNvPr>
          <p:cNvSpPr txBox="1"/>
          <p:nvPr/>
        </p:nvSpPr>
        <p:spPr>
          <a:xfrm>
            <a:off x="8022999" y="5257333"/>
            <a:ext cx="1303978" cy="338554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B27158171</a:t>
            </a: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9F4742EF-D685-4ECC-BDEC-D3517D35EA79}"/>
              </a:ext>
            </a:extLst>
          </p:cNvPr>
          <p:cNvCxnSpPr>
            <a:cxnSpLocks/>
            <a:endCxn id="33" idx="0"/>
          </p:cNvCxnSpPr>
          <p:nvPr/>
        </p:nvCxnSpPr>
        <p:spPr>
          <a:xfrm>
            <a:off x="8251274" y="4650927"/>
            <a:ext cx="423714" cy="606406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4DE0FC5C-7A8A-452D-93EC-51D417291C74}"/>
              </a:ext>
            </a:extLst>
          </p:cNvPr>
          <p:cNvSpPr txBox="1"/>
          <p:nvPr/>
        </p:nvSpPr>
        <p:spPr>
          <a:xfrm>
            <a:off x="6447795" y="5491464"/>
            <a:ext cx="1303978" cy="338554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IE0113035</a:t>
            </a: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8869EFEE-284D-4731-A52B-AA955E396DE6}"/>
              </a:ext>
            </a:extLst>
          </p:cNvPr>
          <p:cNvCxnSpPr>
            <a:cxnSpLocks/>
            <a:endCxn id="35" idx="0"/>
          </p:cNvCxnSpPr>
          <p:nvPr/>
        </p:nvCxnSpPr>
        <p:spPr>
          <a:xfrm flipH="1">
            <a:off x="7099784" y="4864601"/>
            <a:ext cx="499501" cy="626863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그림 36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43679DCF-27D3-46EF-B14D-D85BD5B9D89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4582" y="4650927"/>
            <a:ext cx="780952" cy="523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94037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표 16">
            <a:extLst>
              <a:ext uri="{FF2B5EF4-FFF2-40B4-BE49-F238E27FC236}">
                <a16:creationId xmlns:a16="http://schemas.microsoft.com/office/drawing/2014/main" id="{64AD76A6-BF97-4CAB-87A5-7B494C8277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3822703"/>
              </p:ext>
            </p:extLst>
          </p:nvPr>
        </p:nvGraphicFramePr>
        <p:xfrm>
          <a:off x="119518" y="147446"/>
          <a:ext cx="9713274" cy="63333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7171">
                  <a:extLst>
                    <a:ext uri="{9D8B030D-6E8A-4147-A177-3AD203B41FA5}">
                      <a16:colId xmlns:a16="http://schemas.microsoft.com/office/drawing/2014/main" val="3253739569"/>
                    </a:ext>
                  </a:extLst>
                </a:gridCol>
                <a:gridCol w="176589">
                  <a:extLst>
                    <a:ext uri="{9D8B030D-6E8A-4147-A177-3AD203B41FA5}">
                      <a16:colId xmlns:a16="http://schemas.microsoft.com/office/drawing/2014/main" val="825821396"/>
                    </a:ext>
                  </a:extLst>
                </a:gridCol>
                <a:gridCol w="120583">
                  <a:extLst>
                    <a:ext uri="{9D8B030D-6E8A-4147-A177-3AD203B41FA5}">
                      <a16:colId xmlns:a16="http://schemas.microsoft.com/office/drawing/2014/main" val="3171329016"/>
                    </a:ext>
                  </a:extLst>
                </a:gridCol>
                <a:gridCol w="336604">
                  <a:extLst>
                    <a:ext uri="{9D8B030D-6E8A-4147-A177-3AD203B41FA5}">
                      <a16:colId xmlns:a16="http://schemas.microsoft.com/office/drawing/2014/main" val="3172448492"/>
                    </a:ext>
                  </a:extLst>
                </a:gridCol>
                <a:gridCol w="473228">
                  <a:extLst>
                    <a:ext uri="{9D8B030D-6E8A-4147-A177-3AD203B41FA5}">
                      <a16:colId xmlns:a16="http://schemas.microsoft.com/office/drawing/2014/main" val="3116983912"/>
                    </a:ext>
                  </a:extLst>
                </a:gridCol>
                <a:gridCol w="175786">
                  <a:extLst>
                    <a:ext uri="{9D8B030D-6E8A-4147-A177-3AD203B41FA5}">
                      <a16:colId xmlns:a16="http://schemas.microsoft.com/office/drawing/2014/main" val="2867862272"/>
                    </a:ext>
                  </a:extLst>
                </a:gridCol>
                <a:gridCol w="102814">
                  <a:extLst>
                    <a:ext uri="{9D8B030D-6E8A-4147-A177-3AD203B41FA5}">
                      <a16:colId xmlns:a16="http://schemas.microsoft.com/office/drawing/2014/main" val="1953060234"/>
                    </a:ext>
                  </a:extLst>
                </a:gridCol>
                <a:gridCol w="737673">
                  <a:extLst>
                    <a:ext uri="{9D8B030D-6E8A-4147-A177-3AD203B41FA5}">
                      <a16:colId xmlns:a16="http://schemas.microsoft.com/office/drawing/2014/main" val="398629596"/>
                    </a:ext>
                  </a:extLst>
                </a:gridCol>
                <a:gridCol w="140459">
                  <a:extLst>
                    <a:ext uri="{9D8B030D-6E8A-4147-A177-3AD203B41FA5}">
                      <a16:colId xmlns:a16="http://schemas.microsoft.com/office/drawing/2014/main" val="404855326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091127642"/>
                    </a:ext>
                  </a:extLst>
                </a:gridCol>
                <a:gridCol w="485379">
                  <a:extLst>
                    <a:ext uri="{9D8B030D-6E8A-4147-A177-3AD203B41FA5}">
                      <a16:colId xmlns:a16="http://schemas.microsoft.com/office/drawing/2014/main" val="1479794387"/>
                    </a:ext>
                  </a:extLst>
                </a:gridCol>
                <a:gridCol w="331842">
                  <a:extLst>
                    <a:ext uri="{9D8B030D-6E8A-4147-A177-3AD203B41FA5}">
                      <a16:colId xmlns:a16="http://schemas.microsoft.com/office/drawing/2014/main" val="3215269691"/>
                    </a:ext>
                  </a:extLst>
                </a:gridCol>
                <a:gridCol w="817221">
                  <a:extLst>
                    <a:ext uri="{9D8B030D-6E8A-4147-A177-3AD203B41FA5}">
                      <a16:colId xmlns:a16="http://schemas.microsoft.com/office/drawing/2014/main" val="4242642920"/>
                    </a:ext>
                  </a:extLst>
                </a:gridCol>
                <a:gridCol w="430899">
                  <a:extLst>
                    <a:ext uri="{9D8B030D-6E8A-4147-A177-3AD203B41FA5}">
                      <a16:colId xmlns:a16="http://schemas.microsoft.com/office/drawing/2014/main" val="1436993564"/>
                    </a:ext>
                  </a:extLst>
                </a:gridCol>
                <a:gridCol w="594342">
                  <a:extLst>
                    <a:ext uri="{9D8B030D-6E8A-4147-A177-3AD203B41FA5}">
                      <a16:colId xmlns:a16="http://schemas.microsoft.com/office/drawing/2014/main" val="3220654505"/>
                    </a:ext>
                  </a:extLst>
                </a:gridCol>
                <a:gridCol w="985618">
                  <a:extLst>
                    <a:ext uri="{9D8B030D-6E8A-4147-A177-3AD203B41FA5}">
                      <a16:colId xmlns:a16="http://schemas.microsoft.com/office/drawing/2014/main" val="3053073729"/>
                    </a:ext>
                  </a:extLst>
                </a:gridCol>
                <a:gridCol w="102814">
                  <a:extLst>
                    <a:ext uri="{9D8B030D-6E8A-4147-A177-3AD203B41FA5}">
                      <a16:colId xmlns:a16="http://schemas.microsoft.com/office/drawing/2014/main" val="3496862969"/>
                    </a:ext>
                  </a:extLst>
                </a:gridCol>
                <a:gridCol w="1040099">
                  <a:extLst>
                    <a:ext uri="{9D8B030D-6E8A-4147-A177-3AD203B41FA5}">
                      <a16:colId xmlns:a16="http://schemas.microsoft.com/office/drawing/2014/main" val="3448398408"/>
                    </a:ext>
                  </a:extLst>
                </a:gridCol>
                <a:gridCol w="465609">
                  <a:extLst>
                    <a:ext uri="{9D8B030D-6E8A-4147-A177-3AD203B41FA5}">
                      <a16:colId xmlns:a16="http://schemas.microsoft.com/office/drawing/2014/main" val="4087358375"/>
                    </a:ext>
                  </a:extLst>
                </a:gridCol>
                <a:gridCol w="102814">
                  <a:extLst>
                    <a:ext uri="{9D8B030D-6E8A-4147-A177-3AD203B41FA5}">
                      <a16:colId xmlns:a16="http://schemas.microsoft.com/office/drawing/2014/main" val="21403367"/>
                    </a:ext>
                  </a:extLst>
                </a:gridCol>
                <a:gridCol w="1149062">
                  <a:extLst>
                    <a:ext uri="{9D8B030D-6E8A-4147-A177-3AD203B41FA5}">
                      <a16:colId xmlns:a16="http://schemas.microsoft.com/office/drawing/2014/main" val="220410917"/>
                    </a:ext>
                  </a:extLst>
                </a:gridCol>
                <a:gridCol w="438388">
                  <a:extLst>
                    <a:ext uri="{9D8B030D-6E8A-4147-A177-3AD203B41FA5}">
                      <a16:colId xmlns:a16="http://schemas.microsoft.com/office/drawing/2014/main" val="2706650489"/>
                    </a:ext>
                  </a:extLst>
                </a:gridCol>
              </a:tblGrid>
              <a:tr h="185010">
                <a:tc gridSpan="8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9144" marB="18288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c</a:t>
                      </a:r>
                      <a:endParaRPr lang="ko-KR" altLang="en-US" sz="1000"/>
                    </a:p>
                  </a:txBody>
                  <a:tcPr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SOP NO.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9144" marB="182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T="0" marB="0"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9144" marB="182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Title: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9144" marB="182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G3_EUV END USER PUMP MODULE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295" marR="74295" marT="9144" marB="182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4830037"/>
                  </a:ext>
                </a:extLst>
              </a:tr>
              <a:tr h="171795"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</a:t>
                      </a:r>
                    </a:p>
                  </a:txBody>
                  <a:tcPr marL="74295" marR="74295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FF66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</a:t>
                      </a:r>
                    </a:p>
                  </a:txBody>
                  <a:tcPr marL="74295" marR="74295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en-US" altLang="ko-KR" sz="14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295" marR="74295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19"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solidFill>
                            <a:schemeClr val="tx1"/>
                          </a:solidFill>
                        </a:rPr>
                        <a:t>OP0620</a:t>
                      </a:r>
                      <a:endParaRPr lang="ko-KR" alt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2454436"/>
                  </a:ext>
                </a:extLst>
              </a:tr>
              <a:tr h="132151">
                <a:tc gridSpan="3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Ref.</a:t>
                      </a:r>
                    </a:p>
                  </a:txBody>
                  <a:tcPr marL="74295" marR="74295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en-US" altLang="ko-KR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Man.Item No.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Ser.Item No.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Qty</a:t>
                      </a: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Qty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Ref.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Man.Item No.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Ser.Item No.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</a:t>
                      </a: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Qty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3922277"/>
                  </a:ext>
                </a:extLst>
              </a:tr>
              <a:tr h="132151"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NKB869705</a:t>
                      </a:r>
                      <a:endParaRPr lang="ko-KR" altLang="en-US" sz="1000" kern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ISO100 BGV LOTO VALVE 24VAC/DC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ISO250 TRAPPED O-RING VITON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rgbClr val="FF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218981310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WSHR NORM M8 SS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56520841"/>
                  </a:ext>
                </a:extLst>
              </a:tr>
              <a:tr h="132151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B27158171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ISO100 TRAPPED O RING SEAL VIT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ISO250 TRAPPED O-RING VITON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218981510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WSHR S COIL M8 SS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8856439"/>
                  </a:ext>
                </a:extLst>
              </a:tr>
              <a:tr h="132151"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218181414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M8*35 SCR HX HD SS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ISO250 TRAPPED O-RING VITON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218615119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SCR HX HD M8*30 SS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3966801"/>
                  </a:ext>
                </a:extLst>
              </a:tr>
              <a:tr h="132151">
                <a:tc gridSpan="5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FF6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7911635"/>
                  </a:ext>
                </a:extLst>
              </a:tr>
              <a:tr h="4738498">
                <a:tc gridSpan="7"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Instruction:</a:t>
                      </a:r>
                    </a:p>
                    <a:p>
                      <a:pPr latinLnBrk="1"/>
                      <a:endParaRPr lang="en-US" altLang="ko-KR" sz="10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  <a:p>
                      <a:pPr latinLnBrk="1"/>
                      <a:endParaRPr lang="en-US" altLang="ko-KR" sz="10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  <a:p>
                      <a:pPr marL="228600" indent="-228600">
                        <a:buFont typeface="+mj-lt"/>
                        <a:buAutoNum type="arabicPeriod"/>
                      </a:pP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그림과 같이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SRC1 ~ FAC Module 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세 번째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N2 Back line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에 조립하세요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.</a:t>
                      </a:r>
                      <a:b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</a:br>
                      <a:r>
                        <a:rPr lang="en-GB" altLang="ko-KR" sz="1000" dirty="0">
                          <a:solidFill>
                            <a:srgbClr val="0070C0"/>
                          </a:solidFill>
                          <a:effectLst/>
                          <a:latin typeface="Calibri (본문)"/>
                          <a:ea typeface="바탕" panose="02030600000101010101" pitchFamily="18" charset="-127"/>
                        </a:rPr>
                        <a:t>(Assemble the N2 line on the </a:t>
                      </a:r>
                      <a:r>
                        <a:rPr lang="en-US" altLang="ko-KR" sz="1000" dirty="0">
                          <a:solidFill>
                            <a:srgbClr val="0070C0"/>
                          </a:solidFill>
                          <a:effectLst/>
                          <a:latin typeface="Calibri (본문)"/>
                          <a:ea typeface="바탕" panose="02030600000101010101" pitchFamily="18" charset="-127"/>
                        </a:rPr>
                        <a:t>third</a:t>
                      </a:r>
                      <a:r>
                        <a:rPr lang="en-GB" altLang="ko-KR" sz="1000" dirty="0">
                          <a:solidFill>
                            <a:srgbClr val="0070C0"/>
                          </a:solidFill>
                          <a:effectLst/>
                          <a:latin typeface="Calibri (본문)"/>
                          <a:ea typeface="바탕" panose="02030600000101010101" pitchFamily="18" charset="-127"/>
                        </a:rPr>
                        <a:t> line of N2 back line of SRC1 ~ FAC module.) 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endParaRPr lang="ko-KR" altLang="ko-KR" sz="1050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74295" marR="74295" marT="37148" marB="37148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15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6913290"/>
                  </a:ext>
                </a:extLst>
              </a:tr>
              <a:tr h="326886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Page</a:t>
                      </a:r>
                    </a:p>
                  </a:txBody>
                  <a:tcPr marL="74295" marR="74295" marT="37148" marB="37148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620</a:t>
                      </a: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b="1" dirty="0"/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Issue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01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Approved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999999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SOP TEMPLATE – SINGLE LANDSCAPE v5.doc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1874398"/>
                  </a:ext>
                </a:extLst>
              </a:tr>
            </a:tbl>
          </a:graphicData>
        </a:graphic>
      </p:graphicFrame>
      <p:sp>
        <p:nvSpPr>
          <p:cNvPr id="55" name="직사각형 54">
            <a:extLst>
              <a:ext uri="{FF2B5EF4-FFF2-40B4-BE49-F238E27FC236}">
                <a16:creationId xmlns:a16="http://schemas.microsoft.com/office/drawing/2014/main" id="{210971BB-FF72-4222-97B3-31E8A3AFBC12}"/>
              </a:ext>
            </a:extLst>
          </p:cNvPr>
          <p:cNvSpPr/>
          <p:nvPr/>
        </p:nvSpPr>
        <p:spPr>
          <a:xfrm>
            <a:off x="231072" y="6519446"/>
            <a:ext cx="944385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tabLst>
                <a:tab pos="2057400" algn="ctr"/>
                <a:tab pos="4114800" algn="r"/>
                <a:tab pos="2057400" algn="ctr"/>
                <a:tab pos="4414838" algn="r"/>
              </a:tabLst>
            </a:pPr>
            <a:r>
              <a:rPr lang="en-GB" altLang="ko-KR" sz="7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맑은 고딕" panose="020B0503020000020004" pitchFamily="50" charset="-127"/>
              </a:rPr>
              <a:t>Copyright © Edwards Group plc 2020</a:t>
            </a:r>
            <a:endParaRPr lang="ko-KR" altLang="ko-KR" sz="700" dirty="0">
              <a:latin typeface="Times New Roman" panose="02020603050405020304" pitchFamily="18" charset="0"/>
              <a:ea typeface="맑은 고딕" panose="020B0503020000020004" pitchFamily="50" charset="-127"/>
            </a:endParaRPr>
          </a:p>
          <a:p>
            <a:pPr algn="ctr">
              <a:tabLst>
                <a:tab pos="2057400" algn="ctr"/>
                <a:tab pos="4114800" algn="r"/>
                <a:tab pos="2057400" algn="ctr"/>
                <a:tab pos="4414838" algn="r"/>
              </a:tabLst>
            </a:pPr>
            <a:r>
              <a:rPr lang="en-GB" altLang="ko-KR" sz="7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맑은 고딕" panose="020B0503020000020004" pitchFamily="50" charset="-127"/>
              </a:rPr>
              <a:t>Company Confidential Document.  This document can only be shared with 3</a:t>
            </a:r>
            <a:r>
              <a:rPr lang="en-GB" altLang="ko-KR" sz="700" baseline="300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맑은 고딕" panose="020B0503020000020004" pitchFamily="50" charset="-127"/>
              </a:rPr>
              <a:t>rd</a:t>
            </a:r>
            <a:r>
              <a:rPr lang="en-GB" altLang="ko-KR" sz="7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맑은 고딕" panose="020B0503020000020004" pitchFamily="50" charset="-127"/>
              </a:rPr>
              <a:t> parties with the written permission of the legal department or if an NDA is in place.  If printed this document should be shredded when disposed of.</a:t>
            </a:r>
            <a:endParaRPr lang="ko-KR" altLang="ko-KR" sz="700" dirty="0">
              <a:latin typeface="Times New Roman" panose="02020603050405020304" pitchFamily="18" charset="0"/>
              <a:ea typeface="맑은 고딕" panose="020B0503020000020004" pitchFamily="50" charset="-127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2D78D4A2-CD5A-42FC-8BC6-C2ACA8495B4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293" y="174391"/>
            <a:ext cx="824386" cy="17509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972DF4C-3A5B-4EED-928A-B9221EFC53A0}"/>
              </a:ext>
            </a:extLst>
          </p:cNvPr>
          <p:cNvSpPr txBox="1"/>
          <p:nvPr/>
        </p:nvSpPr>
        <p:spPr>
          <a:xfrm>
            <a:off x="2053980" y="1529669"/>
            <a:ext cx="2065259" cy="307777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rgbClr val="00B050"/>
                </a:solidFill>
              </a:rPr>
              <a:t>&lt;EXP1 (C) &amp; SRC1~3 (A)&gt;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37EF50E-4E62-414E-882D-FA05239BA5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3017" y="1965524"/>
            <a:ext cx="6076950" cy="4010025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CA8BE4C7-8105-4C67-973D-526F78DE36DF}"/>
              </a:ext>
            </a:extLst>
          </p:cNvPr>
          <p:cNvSpPr/>
          <p:nvPr/>
        </p:nvSpPr>
        <p:spPr>
          <a:xfrm rot="3576675">
            <a:off x="3766870" y="3048501"/>
            <a:ext cx="619169" cy="1402671"/>
          </a:xfrm>
          <a:prstGeom prst="rect">
            <a:avLst/>
          </a:prstGeom>
          <a:noFill/>
          <a:ln w="19050">
            <a:solidFill>
              <a:srgbClr val="FFFF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FF00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841DAE2-1822-48EA-B60A-68CA4D005BFC}"/>
              </a:ext>
            </a:extLst>
          </p:cNvPr>
          <p:cNvSpPr/>
          <p:nvPr/>
        </p:nvSpPr>
        <p:spPr>
          <a:xfrm rot="3529735">
            <a:off x="3897916" y="3757796"/>
            <a:ext cx="619169" cy="1402671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FF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6F4DB3D-DCDB-450B-BDDE-BE4035C5A548}"/>
              </a:ext>
            </a:extLst>
          </p:cNvPr>
          <p:cNvSpPr txBox="1"/>
          <p:nvPr/>
        </p:nvSpPr>
        <p:spPr>
          <a:xfrm>
            <a:off x="2089229" y="2648622"/>
            <a:ext cx="1303978" cy="830997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218181414</a:t>
            </a:r>
          </a:p>
          <a:p>
            <a:pPr algn="ctr"/>
            <a:r>
              <a:rPr lang="en-US" altLang="ko-KR" sz="1600" dirty="0"/>
              <a:t>218981310</a:t>
            </a:r>
            <a:br>
              <a:rPr lang="en-US" altLang="ko-KR" sz="1600" dirty="0"/>
            </a:br>
            <a:r>
              <a:rPr lang="en-US" altLang="ko-KR" sz="1600" dirty="0"/>
              <a:t>218981510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414CD3-9139-4694-8D93-B50EF14B3A9B}"/>
              </a:ext>
            </a:extLst>
          </p:cNvPr>
          <p:cNvSpPr txBox="1"/>
          <p:nvPr/>
        </p:nvSpPr>
        <p:spPr>
          <a:xfrm>
            <a:off x="2089229" y="4909023"/>
            <a:ext cx="1303978" cy="830997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218615119</a:t>
            </a:r>
          </a:p>
          <a:p>
            <a:pPr algn="ctr"/>
            <a:r>
              <a:rPr lang="en-US" altLang="ko-KR" sz="1600" dirty="0"/>
              <a:t>218981310</a:t>
            </a:r>
          </a:p>
          <a:p>
            <a:pPr algn="ctr"/>
            <a:r>
              <a:rPr lang="en-US" altLang="ko-KR" sz="1600" dirty="0"/>
              <a:t>218981510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10965A1-0539-4605-9DB0-F0F419EA17ED}"/>
              </a:ext>
            </a:extLst>
          </p:cNvPr>
          <p:cNvSpPr txBox="1"/>
          <p:nvPr/>
        </p:nvSpPr>
        <p:spPr>
          <a:xfrm>
            <a:off x="3899139" y="5659899"/>
            <a:ext cx="1303978" cy="338554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B27158171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106C5E42-1BE5-48FD-B81D-B5C7BDFF9173}"/>
              </a:ext>
            </a:extLst>
          </p:cNvPr>
          <p:cNvCxnSpPr>
            <a:cxnSpLocks/>
            <a:endCxn id="21" idx="0"/>
          </p:cNvCxnSpPr>
          <p:nvPr/>
        </p:nvCxnSpPr>
        <p:spPr>
          <a:xfrm>
            <a:off x="4551128" y="4904318"/>
            <a:ext cx="0" cy="755581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45BC1697-E1E3-469A-8FB7-D4311DAEC426}"/>
              </a:ext>
            </a:extLst>
          </p:cNvPr>
          <p:cNvSpPr txBox="1"/>
          <p:nvPr/>
        </p:nvSpPr>
        <p:spPr>
          <a:xfrm>
            <a:off x="6832395" y="5059564"/>
            <a:ext cx="1303978" cy="338554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NKB869705</a:t>
            </a:r>
          </a:p>
        </p:txBody>
      </p:sp>
      <p:pic>
        <p:nvPicPr>
          <p:cNvPr id="24" name="그림 23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60005855-BC68-4D75-89F3-B2D2D6E1B8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2065" y="3935321"/>
            <a:ext cx="780952" cy="523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98769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표 16">
            <a:extLst>
              <a:ext uri="{FF2B5EF4-FFF2-40B4-BE49-F238E27FC236}">
                <a16:creationId xmlns:a16="http://schemas.microsoft.com/office/drawing/2014/main" id="{64AD76A6-BF97-4CAB-87A5-7B494C8277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2871456"/>
              </p:ext>
            </p:extLst>
          </p:nvPr>
        </p:nvGraphicFramePr>
        <p:xfrm>
          <a:off x="119518" y="147446"/>
          <a:ext cx="9713274" cy="63333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7171">
                  <a:extLst>
                    <a:ext uri="{9D8B030D-6E8A-4147-A177-3AD203B41FA5}">
                      <a16:colId xmlns:a16="http://schemas.microsoft.com/office/drawing/2014/main" val="3253739569"/>
                    </a:ext>
                  </a:extLst>
                </a:gridCol>
                <a:gridCol w="176589">
                  <a:extLst>
                    <a:ext uri="{9D8B030D-6E8A-4147-A177-3AD203B41FA5}">
                      <a16:colId xmlns:a16="http://schemas.microsoft.com/office/drawing/2014/main" val="825821396"/>
                    </a:ext>
                  </a:extLst>
                </a:gridCol>
                <a:gridCol w="120583">
                  <a:extLst>
                    <a:ext uri="{9D8B030D-6E8A-4147-A177-3AD203B41FA5}">
                      <a16:colId xmlns:a16="http://schemas.microsoft.com/office/drawing/2014/main" val="3171329016"/>
                    </a:ext>
                  </a:extLst>
                </a:gridCol>
                <a:gridCol w="336604">
                  <a:extLst>
                    <a:ext uri="{9D8B030D-6E8A-4147-A177-3AD203B41FA5}">
                      <a16:colId xmlns:a16="http://schemas.microsoft.com/office/drawing/2014/main" val="3172448492"/>
                    </a:ext>
                  </a:extLst>
                </a:gridCol>
                <a:gridCol w="473228">
                  <a:extLst>
                    <a:ext uri="{9D8B030D-6E8A-4147-A177-3AD203B41FA5}">
                      <a16:colId xmlns:a16="http://schemas.microsoft.com/office/drawing/2014/main" val="3116983912"/>
                    </a:ext>
                  </a:extLst>
                </a:gridCol>
                <a:gridCol w="175786">
                  <a:extLst>
                    <a:ext uri="{9D8B030D-6E8A-4147-A177-3AD203B41FA5}">
                      <a16:colId xmlns:a16="http://schemas.microsoft.com/office/drawing/2014/main" val="2867862272"/>
                    </a:ext>
                  </a:extLst>
                </a:gridCol>
                <a:gridCol w="102814">
                  <a:extLst>
                    <a:ext uri="{9D8B030D-6E8A-4147-A177-3AD203B41FA5}">
                      <a16:colId xmlns:a16="http://schemas.microsoft.com/office/drawing/2014/main" val="1953060234"/>
                    </a:ext>
                  </a:extLst>
                </a:gridCol>
                <a:gridCol w="737673">
                  <a:extLst>
                    <a:ext uri="{9D8B030D-6E8A-4147-A177-3AD203B41FA5}">
                      <a16:colId xmlns:a16="http://schemas.microsoft.com/office/drawing/2014/main" val="398629596"/>
                    </a:ext>
                  </a:extLst>
                </a:gridCol>
                <a:gridCol w="140459">
                  <a:extLst>
                    <a:ext uri="{9D8B030D-6E8A-4147-A177-3AD203B41FA5}">
                      <a16:colId xmlns:a16="http://schemas.microsoft.com/office/drawing/2014/main" val="404855326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091127642"/>
                    </a:ext>
                  </a:extLst>
                </a:gridCol>
                <a:gridCol w="485379">
                  <a:extLst>
                    <a:ext uri="{9D8B030D-6E8A-4147-A177-3AD203B41FA5}">
                      <a16:colId xmlns:a16="http://schemas.microsoft.com/office/drawing/2014/main" val="1479794387"/>
                    </a:ext>
                  </a:extLst>
                </a:gridCol>
                <a:gridCol w="331842">
                  <a:extLst>
                    <a:ext uri="{9D8B030D-6E8A-4147-A177-3AD203B41FA5}">
                      <a16:colId xmlns:a16="http://schemas.microsoft.com/office/drawing/2014/main" val="3215269691"/>
                    </a:ext>
                  </a:extLst>
                </a:gridCol>
                <a:gridCol w="817221">
                  <a:extLst>
                    <a:ext uri="{9D8B030D-6E8A-4147-A177-3AD203B41FA5}">
                      <a16:colId xmlns:a16="http://schemas.microsoft.com/office/drawing/2014/main" val="4242642920"/>
                    </a:ext>
                  </a:extLst>
                </a:gridCol>
                <a:gridCol w="430899">
                  <a:extLst>
                    <a:ext uri="{9D8B030D-6E8A-4147-A177-3AD203B41FA5}">
                      <a16:colId xmlns:a16="http://schemas.microsoft.com/office/drawing/2014/main" val="1436993564"/>
                    </a:ext>
                  </a:extLst>
                </a:gridCol>
                <a:gridCol w="594342">
                  <a:extLst>
                    <a:ext uri="{9D8B030D-6E8A-4147-A177-3AD203B41FA5}">
                      <a16:colId xmlns:a16="http://schemas.microsoft.com/office/drawing/2014/main" val="3220654505"/>
                    </a:ext>
                  </a:extLst>
                </a:gridCol>
                <a:gridCol w="985618">
                  <a:extLst>
                    <a:ext uri="{9D8B030D-6E8A-4147-A177-3AD203B41FA5}">
                      <a16:colId xmlns:a16="http://schemas.microsoft.com/office/drawing/2014/main" val="3053073729"/>
                    </a:ext>
                  </a:extLst>
                </a:gridCol>
                <a:gridCol w="102814">
                  <a:extLst>
                    <a:ext uri="{9D8B030D-6E8A-4147-A177-3AD203B41FA5}">
                      <a16:colId xmlns:a16="http://schemas.microsoft.com/office/drawing/2014/main" val="3496862969"/>
                    </a:ext>
                  </a:extLst>
                </a:gridCol>
                <a:gridCol w="1040099">
                  <a:extLst>
                    <a:ext uri="{9D8B030D-6E8A-4147-A177-3AD203B41FA5}">
                      <a16:colId xmlns:a16="http://schemas.microsoft.com/office/drawing/2014/main" val="3448398408"/>
                    </a:ext>
                  </a:extLst>
                </a:gridCol>
                <a:gridCol w="465609">
                  <a:extLst>
                    <a:ext uri="{9D8B030D-6E8A-4147-A177-3AD203B41FA5}">
                      <a16:colId xmlns:a16="http://schemas.microsoft.com/office/drawing/2014/main" val="4087358375"/>
                    </a:ext>
                  </a:extLst>
                </a:gridCol>
                <a:gridCol w="102814">
                  <a:extLst>
                    <a:ext uri="{9D8B030D-6E8A-4147-A177-3AD203B41FA5}">
                      <a16:colId xmlns:a16="http://schemas.microsoft.com/office/drawing/2014/main" val="21403367"/>
                    </a:ext>
                  </a:extLst>
                </a:gridCol>
                <a:gridCol w="1149062">
                  <a:extLst>
                    <a:ext uri="{9D8B030D-6E8A-4147-A177-3AD203B41FA5}">
                      <a16:colId xmlns:a16="http://schemas.microsoft.com/office/drawing/2014/main" val="220410917"/>
                    </a:ext>
                  </a:extLst>
                </a:gridCol>
                <a:gridCol w="438388">
                  <a:extLst>
                    <a:ext uri="{9D8B030D-6E8A-4147-A177-3AD203B41FA5}">
                      <a16:colId xmlns:a16="http://schemas.microsoft.com/office/drawing/2014/main" val="2706650489"/>
                    </a:ext>
                  </a:extLst>
                </a:gridCol>
              </a:tblGrid>
              <a:tr h="185010">
                <a:tc gridSpan="8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9144" marB="18288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c</a:t>
                      </a:r>
                      <a:endParaRPr lang="ko-KR" altLang="en-US" sz="1000"/>
                    </a:p>
                  </a:txBody>
                  <a:tcPr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SOP NO.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9144" marB="182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T="0" marB="0"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9144" marB="182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Title: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9144" marB="182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G3_EUV END USER PUMP MODULE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295" marR="74295" marT="9144" marB="182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4830037"/>
                  </a:ext>
                </a:extLst>
              </a:tr>
              <a:tr h="171795"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</a:t>
                      </a:r>
                    </a:p>
                  </a:txBody>
                  <a:tcPr marL="74295" marR="74295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FF66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</a:t>
                      </a:r>
                    </a:p>
                  </a:txBody>
                  <a:tcPr marL="74295" marR="74295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en-US" altLang="ko-KR" sz="14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295" marR="74295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19"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solidFill>
                            <a:schemeClr val="tx1"/>
                          </a:solidFill>
                        </a:rPr>
                        <a:t>OP0630</a:t>
                      </a:r>
                      <a:endParaRPr lang="ko-KR" alt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2454436"/>
                  </a:ext>
                </a:extLst>
              </a:tr>
              <a:tr h="132151">
                <a:tc gridSpan="3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Ref.</a:t>
                      </a:r>
                    </a:p>
                  </a:txBody>
                  <a:tcPr marL="74295" marR="74295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en-US" altLang="ko-KR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Man.Item No.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Ser.Item No.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Qty</a:t>
                      </a: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Qty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Ref.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Man.Item No.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Ser.Item No.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</a:t>
                      </a: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Qty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3922277"/>
                  </a:ext>
                </a:extLst>
              </a:tr>
              <a:tr h="132151"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B27158171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ISO100 TRAPPED O RING SEAL VIT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ISO250 TRAPPED O-RING VITON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rgbClr val="FF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56520841"/>
                  </a:ext>
                </a:extLst>
              </a:tr>
              <a:tr h="132151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C10007090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CLAW CLAMP ISO63 – ISO100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ISO250 TRAPPED O-RING VITON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8856439"/>
                  </a:ext>
                </a:extLst>
              </a:tr>
              <a:tr h="132151"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IE0113471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ISO 100 BELLOW ASSY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ISO250 TRAPPED O-RING VITON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3966801"/>
                  </a:ext>
                </a:extLst>
              </a:tr>
              <a:tr h="132151">
                <a:tc gridSpan="5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FF6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7911635"/>
                  </a:ext>
                </a:extLst>
              </a:tr>
              <a:tr h="4738498">
                <a:tc gridSpan="7"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Instruction:</a:t>
                      </a:r>
                    </a:p>
                    <a:p>
                      <a:pPr latinLnBrk="1"/>
                      <a:endParaRPr lang="en-US" altLang="ko-KR" sz="10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  <a:p>
                      <a:pPr latinLnBrk="1"/>
                      <a:endParaRPr lang="en-US" altLang="ko-KR" sz="10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  <a:p>
                      <a:pPr marL="228600" indent="-228600">
                        <a:buFont typeface="+mj-lt"/>
                        <a:buAutoNum type="arabicPeriod"/>
                      </a:pP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그림과 같이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SRC1 ~ FAC Module 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세 번째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N2 Back line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에 조립하세요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.</a:t>
                      </a:r>
                      <a:b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</a:br>
                      <a:r>
                        <a:rPr lang="en-GB" altLang="ko-KR" sz="1000" dirty="0">
                          <a:solidFill>
                            <a:srgbClr val="0070C0"/>
                          </a:solidFill>
                          <a:effectLst/>
                          <a:latin typeface="Calibri (본문)"/>
                          <a:ea typeface="바탕" panose="02030600000101010101" pitchFamily="18" charset="-127"/>
                        </a:rPr>
                        <a:t>(Assemble the N2 line on the </a:t>
                      </a:r>
                      <a:r>
                        <a:rPr lang="en-US" altLang="ko-KR" sz="1000" dirty="0">
                          <a:solidFill>
                            <a:srgbClr val="0070C0"/>
                          </a:solidFill>
                          <a:effectLst/>
                          <a:latin typeface="Calibri (본문)"/>
                          <a:ea typeface="바탕" panose="02030600000101010101" pitchFamily="18" charset="-127"/>
                        </a:rPr>
                        <a:t>third</a:t>
                      </a:r>
                      <a:r>
                        <a:rPr lang="en-GB" altLang="ko-KR" sz="1000" dirty="0">
                          <a:solidFill>
                            <a:srgbClr val="0070C0"/>
                          </a:solidFill>
                          <a:effectLst/>
                          <a:latin typeface="Calibri (본문)"/>
                          <a:ea typeface="바탕" panose="02030600000101010101" pitchFamily="18" charset="-127"/>
                        </a:rPr>
                        <a:t> line of N2 back line of SRC1 ~ FAC module.) 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endParaRPr lang="ko-KR" altLang="ko-KR" sz="1050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74295" marR="74295" marT="37148" marB="37148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15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6913290"/>
                  </a:ext>
                </a:extLst>
              </a:tr>
              <a:tr h="326886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Page</a:t>
                      </a:r>
                    </a:p>
                  </a:txBody>
                  <a:tcPr marL="74295" marR="74295" marT="37148" marB="37148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630</a:t>
                      </a: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b="1" dirty="0"/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Issue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01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Approved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999999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SOP TEMPLATE – SINGLE LANDSCAPE v5.doc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1874398"/>
                  </a:ext>
                </a:extLst>
              </a:tr>
            </a:tbl>
          </a:graphicData>
        </a:graphic>
      </p:graphicFrame>
      <p:sp>
        <p:nvSpPr>
          <p:cNvPr id="55" name="직사각형 54">
            <a:extLst>
              <a:ext uri="{FF2B5EF4-FFF2-40B4-BE49-F238E27FC236}">
                <a16:creationId xmlns:a16="http://schemas.microsoft.com/office/drawing/2014/main" id="{210971BB-FF72-4222-97B3-31E8A3AFBC12}"/>
              </a:ext>
            </a:extLst>
          </p:cNvPr>
          <p:cNvSpPr/>
          <p:nvPr/>
        </p:nvSpPr>
        <p:spPr>
          <a:xfrm>
            <a:off x="231072" y="6519446"/>
            <a:ext cx="944385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tabLst>
                <a:tab pos="2057400" algn="ctr"/>
                <a:tab pos="4114800" algn="r"/>
                <a:tab pos="2057400" algn="ctr"/>
                <a:tab pos="4414838" algn="r"/>
              </a:tabLst>
            </a:pPr>
            <a:r>
              <a:rPr lang="en-GB" altLang="ko-KR" sz="7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맑은 고딕" panose="020B0503020000020004" pitchFamily="50" charset="-127"/>
              </a:rPr>
              <a:t>Copyright © Edwards Group plc 2020</a:t>
            </a:r>
            <a:endParaRPr lang="ko-KR" altLang="ko-KR" sz="700" dirty="0">
              <a:latin typeface="Times New Roman" panose="02020603050405020304" pitchFamily="18" charset="0"/>
              <a:ea typeface="맑은 고딕" panose="020B0503020000020004" pitchFamily="50" charset="-127"/>
            </a:endParaRPr>
          </a:p>
          <a:p>
            <a:pPr algn="ctr">
              <a:tabLst>
                <a:tab pos="2057400" algn="ctr"/>
                <a:tab pos="4114800" algn="r"/>
                <a:tab pos="2057400" algn="ctr"/>
                <a:tab pos="4414838" algn="r"/>
              </a:tabLst>
            </a:pPr>
            <a:r>
              <a:rPr lang="en-GB" altLang="ko-KR" sz="7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맑은 고딕" panose="020B0503020000020004" pitchFamily="50" charset="-127"/>
              </a:rPr>
              <a:t>Company Confidential Document.  This document can only be shared with 3</a:t>
            </a:r>
            <a:r>
              <a:rPr lang="en-GB" altLang="ko-KR" sz="700" baseline="300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맑은 고딕" panose="020B0503020000020004" pitchFamily="50" charset="-127"/>
              </a:rPr>
              <a:t>rd</a:t>
            </a:r>
            <a:r>
              <a:rPr lang="en-GB" altLang="ko-KR" sz="7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맑은 고딕" panose="020B0503020000020004" pitchFamily="50" charset="-127"/>
              </a:rPr>
              <a:t> parties with the written permission of the legal department or if an NDA is in place.  If printed this document should be shredded when disposed of.</a:t>
            </a:r>
            <a:endParaRPr lang="ko-KR" altLang="ko-KR" sz="700" dirty="0">
              <a:latin typeface="Times New Roman" panose="02020603050405020304" pitchFamily="18" charset="0"/>
              <a:ea typeface="맑은 고딕" panose="020B0503020000020004" pitchFamily="50" charset="-127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2D78D4A2-CD5A-42FC-8BC6-C2ACA8495B4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293" y="174391"/>
            <a:ext cx="824386" cy="17509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972DF4C-3A5B-4EED-928A-B9221EFC53A0}"/>
              </a:ext>
            </a:extLst>
          </p:cNvPr>
          <p:cNvSpPr txBox="1"/>
          <p:nvPr/>
        </p:nvSpPr>
        <p:spPr>
          <a:xfrm>
            <a:off x="2053980" y="1529669"/>
            <a:ext cx="2065259" cy="307777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rgbClr val="00B050"/>
                </a:solidFill>
              </a:rPr>
              <a:t>&lt;EXP1 (C) &amp; SRC1~3 (A)&gt;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E26C678-938D-48EA-A1D7-A358F5764D3E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438" y="1961179"/>
            <a:ext cx="7278115" cy="376869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DEEB7FB7-A080-4F20-A066-2C3C21F68069}"/>
              </a:ext>
            </a:extLst>
          </p:cNvPr>
          <p:cNvSpPr txBox="1"/>
          <p:nvPr/>
        </p:nvSpPr>
        <p:spPr>
          <a:xfrm>
            <a:off x="7950123" y="4901741"/>
            <a:ext cx="1303978" cy="584775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B27158171</a:t>
            </a:r>
          </a:p>
          <a:p>
            <a:pPr algn="ctr"/>
            <a:r>
              <a:rPr lang="en-US" altLang="ko-KR" sz="1600" dirty="0"/>
              <a:t>C10007090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52C3E0B-B37E-41FA-94A7-9534C727BFB6}"/>
              </a:ext>
            </a:extLst>
          </p:cNvPr>
          <p:cNvSpPr txBox="1"/>
          <p:nvPr/>
        </p:nvSpPr>
        <p:spPr>
          <a:xfrm>
            <a:off x="4953000" y="5408928"/>
            <a:ext cx="1303978" cy="338554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IE0113471</a:t>
            </a: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A30F8B18-5B6A-4894-A7D3-01C8801806FB}"/>
              </a:ext>
            </a:extLst>
          </p:cNvPr>
          <p:cNvCxnSpPr>
            <a:cxnSpLocks/>
            <a:endCxn id="26" idx="0"/>
          </p:cNvCxnSpPr>
          <p:nvPr/>
        </p:nvCxnSpPr>
        <p:spPr>
          <a:xfrm flipH="1">
            <a:off x="5604989" y="5069150"/>
            <a:ext cx="995406" cy="339778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451">
            <a:extLst>
              <a:ext uri="{FF2B5EF4-FFF2-40B4-BE49-F238E27FC236}">
                <a16:creationId xmlns:a16="http://schemas.microsoft.com/office/drawing/2014/main" id="{ACFD340A-DA3F-44EB-A8BF-B90B0AA03D5F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0716" y="5588893"/>
            <a:ext cx="442791" cy="422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4460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표 16">
            <a:extLst>
              <a:ext uri="{FF2B5EF4-FFF2-40B4-BE49-F238E27FC236}">
                <a16:creationId xmlns:a16="http://schemas.microsoft.com/office/drawing/2014/main" id="{64AD76A6-BF97-4CAB-87A5-7B494C8277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7830966"/>
              </p:ext>
            </p:extLst>
          </p:nvPr>
        </p:nvGraphicFramePr>
        <p:xfrm>
          <a:off x="119518" y="147446"/>
          <a:ext cx="9713274" cy="63333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7171">
                  <a:extLst>
                    <a:ext uri="{9D8B030D-6E8A-4147-A177-3AD203B41FA5}">
                      <a16:colId xmlns:a16="http://schemas.microsoft.com/office/drawing/2014/main" val="3253739569"/>
                    </a:ext>
                  </a:extLst>
                </a:gridCol>
                <a:gridCol w="176589">
                  <a:extLst>
                    <a:ext uri="{9D8B030D-6E8A-4147-A177-3AD203B41FA5}">
                      <a16:colId xmlns:a16="http://schemas.microsoft.com/office/drawing/2014/main" val="825821396"/>
                    </a:ext>
                  </a:extLst>
                </a:gridCol>
                <a:gridCol w="120583">
                  <a:extLst>
                    <a:ext uri="{9D8B030D-6E8A-4147-A177-3AD203B41FA5}">
                      <a16:colId xmlns:a16="http://schemas.microsoft.com/office/drawing/2014/main" val="3171329016"/>
                    </a:ext>
                  </a:extLst>
                </a:gridCol>
                <a:gridCol w="336604">
                  <a:extLst>
                    <a:ext uri="{9D8B030D-6E8A-4147-A177-3AD203B41FA5}">
                      <a16:colId xmlns:a16="http://schemas.microsoft.com/office/drawing/2014/main" val="3172448492"/>
                    </a:ext>
                  </a:extLst>
                </a:gridCol>
                <a:gridCol w="473228">
                  <a:extLst>
                    <a:ext uri="{9D8B030D-6E8A-4147-A177-3AD203B41FA5}">
                      <a16:colId xmlns:a16="http://schemas.microsoft.com/office/drawing/2014/main" val="3116983912"/>
                    </a:ext>
                  </a:extLst>
                </a:gridCol>
                <a:gridCol w="175786">
                  <a:extLst>
                    <a:ext uri="{9D8B030D-6E8A-4147-A177-3AD203B41FA5}">
                      <a16:colId xmlns:a16="http://schemas.microsoft.com/office/drawing/2014/main" val="2867862272"/>
                    </a:ext>
                  </a:extLst>
                </a:gridCol>
                <a:gridCol w="102814">
                  <a:extLst>
                    <a:ext uri="{9D8B030D-6E8A-4147-A177-3AD203B41FA5}">
                      <a16:colId xmlns:a16="http://schemas.microsoft.com/office/drawing/2014/main" val="1953060234"/>
                    </a:ext>
                  </a:extLst>
                </a:gridCol>
                <a:gridCol w="737673">
                  <a:extLst>
                    <a:ext uri="{9D8B030D-6E8A-4147-A177-3AD203B41FA5}">
                      <a16:colId xmlns:a16="http://schemas.microsoft.com/office/drawing/2014/main" val="398629596"/>
                    </a:ext>
                  </a:extLst>
                </a:gridCol>
                <a:gridCol w="140459">
                  <a:extLst>
                    <a:ext uri="{9D8B030D-6E8A-4147-A177-3AD203B41FA5}">
                      <a16:colId xmlns:a16="http://schemas.microsoft.com/office/drawing/2014/main" val="404855326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091127642"/>
                    </a:ext>
                  </a:extLst>
                </a:gridCol>
                <a:gridCol w="485379">
                  <a:extLst>
                    <a:ext uri="{9D8B030D-6E8A-4147-A177-3AD203B41FA5}">
                      <a16:colId xmlns:a16="http://schemas.microsoft.com/office/drawing/2014/main" val="1479794387"/>
                    </a:ext>
                  </a:extLst>
                </a:gridCol>
                <a:gridCol w="331842">
                  <a:extLst>
                    <a:ext uri="{9D8B030D-6E8A-4147-A177-3AD203B41FA5}">
                      <a16:colId xmlns:a16="http://schemas.microsoft.com/office/drawing/2014/main" val="3215269691"/>
                    </a:ext>
                  </a:extLst>
                </a:gridCol>
                <a:gridCol w="817221">
                  <a:extLst>
                    <a:ext uri="{9D8B030D-6E8A-4147-A177-3AD203B41FA5}">
                      <a16:colId xmlns:a16="http://schemas.microsoft.com/office/drawing/2014/main" val="4242642920"/>
                    </a:ext>
                  </a:extLst>
                </a:gridCol>
                <a:gridCol w="430899">
                  <a:extLst>
                    <a:ext uri="{9D8B030D-6E8A-4147-A177-3AD203B41FA5}">
                      <a16:colId xmlns:a16="http://schemas.microsoft.com/office/drawing/2014/main" val="1436993564"/>
                    </a:ext>
                  </a:extLst>
                </a:gridCol>
                <a:gridCol w="594342">
                  <a:extLst>
                    <a:ext uri="{9D8B030D-6E8A-4147-A177-3AD203B41FA5}">
                      <a16:colId xmlns:a16="http://schemas.microsoft.com/office/drawing/2014/main" val="3220654505"/>
                    </a:ext>
                  </a:extLst>
                </a:gridCol>
                <a:gridCol w="985618">
                  <a:extLst>
                    <a:ext uri="{9D8B030D-6E8A-4147-A177-3AD203B41FA5}">
                      <a16:colId xmlns:a16="http://schemas.microsoft.com/office/drawing/2014/main" val="3053073729"/>
                    </a:ext>
                  </a:extLst>
                </a:gridCol>
                <a:gridCol w="102814">
                  <a:extLst>
                    <a:ext uri="{9D8B030D-6E8A-4147-A177-3AD203B41FA5}">
                      <a16:colId xmlns:a16="http://schemas.microsoft.com/office/drawing/2014/main" val="3496862969"/>
                    </a:ext>
                  </a:extLst>
                </a:gridCol>
                <a:gridCol w="1040099">
                  <a:extLst>
                    <a:ext uri="{9D8B030D-6E8A-4147-A177-3AD203B41FA5}">
                      <a16:colId xmlns:a16="http://schemas.microsoft.com/office/drawing/2014/main" val="3448398408"/>
                    </a:ext>
                  </a:extLst>
                </a:gridCol>
                <a:gridCol w="465609">
                  <a:extLst>
                    <a:ext uri="{9D8B030D-6E8A-4147-A177-3AD203B41FA5}">
                      <a16:colId xmlns:a16="http://schemas.microsoft.com/office/drawing/2014/main" val="4087358375"/>
                    </a:ext>
                  </a:extLst>
                </a:gridCol>
                <a:gridCol w="102814">
                  <a:extLst>
                    <a:ext uri="{9D8B030D-6E8A-4147-A177-3AD203B41FA5}">
                      <a16:colId xmlns:a16="http://schemas.microsoft.com/office/drawing/2014/main" val="21403367"/>
                    </a:ext>
                  </a:extLst>
                </a:gridCol>
                <a:gridCol w="1149062">
                  <a:extLst>
                    <a:ext uri="{9D8B030D-6E8A-4147-A177-3AD203B41FA5}">
                      <a16:colId xmlns:a16="http://schemas.microsoft.com/office/drawing/2014/main" val="220410917"/>
                    </a:ext>
                  </a:extLst>
                </a:gridCol>
                <a:gridCol w="438388">
                  <a:extLst>
                    <a:ext uri="{9D8B030D-6E8A-4147-A177-3AD203B41FA5}">
                      <a16:colId xmlns:a16="http://schemas.microsoft.com/office/drawing/2014/main" val="2706650489"/>
                    </a:ext>
                  </a:extLst>
                </a:gridCol>
              </a:tblGrid>
              <a:tr h="185010">
                <a:tc gridSpan="8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9144" marB="18288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c</a:t>
                      </a:r>
                      <a:endParaRPr lang="ko-KR" altLang="en-US" sz="1000"/>
                    </a:p>
                  </a:txBody>
                  <a:tcPr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SOP NO.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9144" marB="182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T="0" marB="0"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9144" marB="182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Title: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9144" marB="182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G3_EUV END USER PUMP MODULE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295" marR="74295" marT="9144" marB="182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4830037"/>
                  </a:ext>
                </a:extLst>
              </a:tr>
              <a:tr h="171795"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</a:t>
                      </a:r>
                    </a:p>
                  </a:txBody>
                  <a:tcPr marL="74295" marR="74295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FF66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</a:t>
                      </a:r>
                    </a:p>
                  </a:txBody>
                  <a:tcPr marL="74295" marR="74295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en-US" altLang="ko-KR" sz="14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295" marR="74295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19"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solidFill>
                            <a:schemeClr val="tx1"/>
                          </a:solidFill>
                        </a:rPr>
                        <a:t>OP0640</a:t>
                      </a:r>
                      <a:endParaRPr lang="ko-KR" alt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2454436"/>
                  </a:ext>
                </a:extLst>
              </a:tr>
              <a:tr h="132151">
                <a:tc gridSpan="3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Ref.</a:t>
                      </a:r>
                    </a:p>
                  </a:txBody>
                  <a:tcPr marL="74295" marR="74295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en-US" altLang="ko-KR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Man.Item No.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Ser.Item No.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Qty</a:t>
                      </a: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Qty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Ref.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Man.Item No.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Ser.Item No.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</a:t>
                      </a: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Qty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3922277"/>
                  </a:ext>
                </a:extLst>
              </a:tr>
              <a:tr h="132151"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B27158171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ISO100 TRAPPED O RING SEAL VIT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ISO250 TRAPPED O-RING VITON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rgbClr val="FF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218981310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WSHR NORM M8 SS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56520841"/>
                  </a:ext>
                </a:extLst>
              </a:tr>
              <a:tr h="132151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IE0113031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90 DEG ELBOW ISO 100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ISO250 TRAPPED O-RING VITON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218981510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WSHR S COIL M8 SS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8856439"/>
                  </a:ext>
                </a:extLst>
              </a:tr>
              <a:tr h="132151"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ISO250 TRAPPED O-RING VITON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218615119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SCR HX HD M8*30 SS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3966801"/>
                  </a:ext>
                </a:extLst>
              </a:tr>
              <a:tr h="132151">
                <a:tc gridSpan="5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FF6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7911635"/>
                  </a:ext>
                </a:extLst>
              </a:tr>
              <a:tr h="4738498">
                <a:tc gridSpan="7"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Instruction:</a:t>
                      </a:r>
                    </a:p>
                    <a:p>
                      <a:pPr latinLnBrk="1"/>
                      <a:endParaRPr lang="en-US" altLang="ko-KR" sz="10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  <a:p>
                      <a:pPr latinLnBrk="1"/>
                      <a:endParaRPr lang="en-US" altLang="ko-KR" sz="10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  <a:p>
                      <a:pPr marL="228600" indent="-228600">
                        <a:buFont typeface="+mj-lt"/>
                        <a:buAutoNum type="arabicPeriod"/>
                      </a:pP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그림과 같이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SRC1 ~ FAC Module 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세 번째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N2 Back line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에 조립하세요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.</a:t>
                      </a:r>
                      <a:b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</a:br>
                      <a:r>
                        <a:rPr lang="en-GB" altLang="ko-KR" sz="1000" dirty="0">
                          <a:solidFill>
                            <a:srgbClr val="0070C0"/>
                          </a:solidFill>
                          <a:effectLst/>
                          <a:latin typeface="Calibri (본문)"/>
                          <a:ea typeface="바탕" panose="02030600000101010101" pitchFamily="18" charset="-127"/>
                        </a:rPr>
                        <a:t>(Assemble the N2 line on the </a:t>
                      </a:r>
                      <a:r>
                        <a:rPr lang="en-US" altLang="ko-KR" sz="1000" dirty="0">
                          <a:solidFill>
                            <a:srgbClr val="0070C0"/>
                          </a:solidFill>
                          <a:effectLst/>
                          <a:latin typeface="Calibri (본문)"/>
                          <a:ea typeface="바탕" panose="02030600000101010101" pitchFamily="18" charset="-127"/>
                        </a:rPr>
                        <a:t>third</a:t>
                      </a:r>
                      <a:r>
                        <a:rPr lang="en-GB" altLang="ko-KR" sz="1000" dirty="0">
                          <a:solidFill>
                            <a:srgbClr val="0070C0"/>
                          </a:solidFill>
                          <a:effectLst/>
                          <a:latin typeface="Calibri (본문)"/>
                          <a:ea typeface="바탕" panose="02030600000101010101" pitchFamily="18" charset="-127"/>
                        </a:rPr>
                        <a:t> line of N2 back line of SRC1 ~ FAC module.) 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endParaRPr lang="ko-KR" altLang="ko-KR" sz="1050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74295" marR="74295" marT="37148" marB="37148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15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6913290"/>
                  </a:ext>
                </a:extLst>
              </a:tr>
              <a:tr h="326886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Page</a:t>
                      </a:r>
                    </a:p>
                  </a:txBody>
                  <a:tcPr marL="74295" marR="74295" marT="37148" marB="37148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640</a:t>
                      </a: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b="1" dirty="0"/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Issue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01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Approved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999999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SOP TEMPLATE – SINGLE LANDSCAPE v5.doc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1874398"/>
                  </a:ext>
                </a:extLst>
              </a:tr>
            </a:tbl>
          </a:graphicData>
        </a:graphic>
      </p:graphicFrame>
      <p:sp>
        <p:nvSpPr>
          <p:cNvPr id="55" name="직사각형 54">
            <a:extLst>
              <a:ext uri="{FF2B5EF4-FFF2-40B4-BE49-F238E27FC236}">
                <a16:creationId xmlns:a16="http://schemas.microsoft.com/office/drawing/2014/main" id="{210971BB-FF72-4222-97B3-31E8A3AFBC12}"/>
              </a:ext>
            </a:extLst>
          </p:cNvPr>
          <p:cNvSpPr/>
          <p:nvPr/>
        </p:nvSpPr>
        <p:spPr>
          <a:xfrm>
            <a:off x="231072" y="6519446"/>
            <a:ext cx="944385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tabLst>
                <a:tab pos="2057400" algn="ctr"/>
                <a:tab pos="4114800" algn="r"/>
                <a:tab pos="2057400" algn="ctr"/>
                <a:tab pos="4414838" algn="r"/>
              </a:tabLst>
            </a:pPr>
            <a:r>
              <a:rPr lang="en-GB" altLang="ko-KR" sz="7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맑은 고딕" panose="020B0503020000020004" pitchFamily="50" charset="-127"/>
              </a:rPr>
              <a:t>Copyright © Edwards Group plc 2020</a:t>
            </a:r>
            <a:endParaRPr lang="ko-KR" altLang="ko-KR" sz="700" dirty="0">
              <a:latin typeface="Times New Roman" panose="02020603050405020304" pitchFamily="18" charset="0"/>
              <a:ea typeface="맑은 고딕" panose="020B0503020000020004" pitchFamily="50" charset="-127"/>
            </a:endParaRPr>
          </a:p>
          <a:p>
            <a:pPr algn="ctr">
              <a:tabLst>
                <a:tab pos="2057400" algn="ctr"/>
                <a:tab pos="4114800" algn="r"/>
                <a:tab pos="2057400" algn="ctr"/>
                <a:tab pos="4414838" algn="r"/>
              </a:tabLst>
            </a:pPr>
            <a:r>
              <a:rPr lang="en-GB" altLang="ko-KR" sz="7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맑은 고딕" panose="020B0503020000020004" pitchFamily="50" charset="-127"/>
              </a:rPr>
              <a:t>Company Confidential Document.  This document can only be shared with 3</a:t>
            </a:r>
            <a:r>
              <a:rPr lang="en-GB" altLang="ko-KR" sz="700" baseline="300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맑은 고딕" panose="020B0503020000020004" pitchFamily="50" charset="-127"/>
              </a:rPr>
              <a:t>rd</a:t>
            </a:r>
            <a:r>
              <a:rPr lang="en-GB" altLang="ko-KR" sz="7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맑은 고딕" panose="020B0503020000020004" pitchFamily="50" charset="-127"/>
              </a:rPr>
              <a:t> parties with the written permission of the legal department or if an NDA is in place.  If printed this document should be shredded when disposed of.</a:t>
            </a:r>
            <a:endParaRPr lang="ko-KR" altLang="ko-KR" sz="700" dirty="0">
              <a:latin typeface="Times New Roman" panose="02020603050405020304" pitchFamily="18" charset="0"/>
              <a:ea typeface="맑은 고딕" panose="020B0503020000020004" pitchFamily="50" charset="-127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2D78D4A2-CD5A-42FC-8BC6-C2ACA8495B4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293" y="174391"/>
            <a:ext cx="824386" cy="17509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972DF4C-3A5B-4EED-928A-B9221EFC53A0}"/>
              </a:ext>
            </a:extLst>
          </p:cNvPr>
          <p:cNvSpPr txBox="1"/>
          <p:nvPr/>
        </p:nvSpPr>
        <p:spPr>
          <a:xfrm>
            <a:off x="2053980" y="1529669"/>
            <a:ext cx="2065259" cy="307777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rgbClr val="00B050"/>
                </a:solidFill>
              </a:rPr>
              <a:t>&lt;EXP1 (C) &amp; SRC1~3 (A)&gt;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4327A3F-8A49-4A96-9917-6386D8DEABFF}"/>
              </a:ext>
            </a:extLst>
          </p:cNvPr>
          <p:cNvSpPr txBox="1"/>
          <p:nvPr/>
        </p:nvSpPr>
        <p:spPr>
          <a:xfrm>
            <a:off x="4014121" y="5639410"/>
            <a:ext cx="4832204" cy="430887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정면에서 봤을 때 오른쪽 그림과 같이 사선으로 조립되어 있는지 확인하세요</a:t>
            </a:r>
            <a:r>
              <a:rPr lang="en-US" altLang="ko-KR" sz="1100" dirty="0"/>
              <a:t>.</a:t>
            </a:r>
          </a:p>
          <a:p>
            <a:pPr algn="ctr"/>
            <a:r>
              <a:rPr lang="en-US" altLang="ko-KR" sz="1100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(Make sure that it is assembled diagonally as shown on the right.)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39F25560-3139-4DF5-A857-A4C024A7D0F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318" y="1911942"/>
            <a:ext cx="5734882" cy="285510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2AD71B9-DF48-40E2-B9A2-1789B7C96D4D}"/>
              </a:ext>
            </a:extLst>
          </p:cNvPr>
          <p:cNvSpPr txBox="1"/>
          <p:nvPr/>
        </p:nvSpPr>
        <p:spPr>
          <a:xfrm>
            <a:off x="2559222" y="3138912"/>
            <a:ext cx="1303978" cy="830997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218615119</a:t>
            </a:r>
          </a:p>
          <a:p>
            <a:pPr algn="ctr"/>
            <a:r>
              <a:rPr lang="en-US" altLang="ko-KR" sz="1600" dirty="0"/>
              <a:t>218981310</a:t>
            </a:r>
          </a:p>
          <a:p>
            <a:pPr algn="ctr"/>
            <a:r>
              <a:rPr lang="en-US" altLang="ko-KR" sz="1600" dirty="0"/>
              <a:t>218981510</a:t>
            </a:r>
          </a:p>
        </p:txBody>
      </p:sp>
      <p:pic>
        <p:nvPicPr>
          <p:cNvPr id="17" name="그림 16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96CBF923-FB1A-48FD-82D9-8BD48B6887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8272" y="2525106"/>
            <a:ext cx="780952" cy="52381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823CCC8-4713-4607-89C7-48F10E00081D}"/>
              </a:ext>
            </a:extLst>
          </p:cNvPr>
          <p:cNvSpPr txBox="1"/>
          <p:nvPr/>
        </p:nvSpPr>
        <p:spPr>
          <a:xfrm>
            <a:off x="4617421" y="4976770"/>
            <a:ext cx="1303978" cy="338554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B27158171</a:t>
            </a: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35A4F190-CB1E-4333-A602-B31F26B8BC70}"/>
              </a:ext>
            </a:extLst>
          </p:cNvPr>
          <p:cNvCxnSpPr>
            <a:cxnSpLocks/>
            <a:endCxn id="18" idx="0"/>
          </p:cNvCxnSpPr>
          <p:nvPr/>
        </p:nvCxnSpPr>
        <p:spPr>
          <a:xfrm>
            <a:off x="5269410" y="4243525"/>
            <a:ext cx="0" cy="733245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73E93613-57DF-4F53-B3FA-AF84B2D9EE39}"/>
              </a:ext>
            </a:extLst>
          </p:cNvPr>
          <p:cNvSpPr txBox="1"/>
          <p:nvPr/>
        </p:nvSpPr>
        <p:spPr>
          <a:xfrm>
            <a:off x="6119511" y="4976770"/>
            <a:ext cx="1303978" cy="338554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IE0113031</a:t>
            </a: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516D4429-22BA-4599-9670-BE5D07479C5E}"/>
              </a:ext>
            </a:extLst>
          </p:cNvPr>
          <p:cNvCxnSpPr>
            <a:cxnSpLocks/>
            <a:endCxn id="20" idx="0"/>
          </p:cNvCxnSpPr>
          <p:nvPr/>
        </p:nvCxnSpPr>
        <p:spPr>
          <a:xfrm>
            <a:off x="6248116" y="4360263"/>
            <a:ext cx="523384" cy="616507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97044288-1D40-4765-ACC5-690579DDC056}"/>
              </a:ext>
            </a:extLst>
          </p:cNvPr>
          <p:cNvCxnSpPr>
            <a:cxnSpLocks/>
            <a:endCxn id="15" idx="3"/>
          </p:cNvCxnSpPr>
          <p:nvPr/>
        </p:nvCxnSpPr>
        <p:spPr>
          <a:xfrm flipH="1" flipV="1">
            <a:off x="3863200" y="3554411"/>
            <a:ext cx="1232583" cy="415498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그림 22">
            <a:extLst>
              <a:ext uri="{FF2B5EF4-FFF2-40B4-BE49-F238E27FC236}">
                <a16:creationId xmlns:a16="http://schemas.microsoft.com/office/drawing/2014/main" id="{80375C77-73B0-473F-9E4C-BA82C33619AA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9917" y="4591331"/>
            <a:ext cx="1943283" cy="1474051"/>
          </a:xfrm>
          <a:prstGeom prst="rect">
            <a:avLst/>
          </a:prstGeom>
        </p:spPr>
      </p:pic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AAA739D-AB32-4A7D-A3A8-D9610A302EFA}"/>
              </a:ext>
            </a:extLst>
          </p:cNvPr>
          <p:cNvCxnSpPr>
            <a:cxnSpLocks/>
          </p:cNvCxnSpPr>
          <p:nvPr/>
        </p:nvCxnSpPr>
        <p:spPr>
          <a:xfrm flipV="1">
            <a:off x="2732601" y="5005409"/>
            <a:ext cx="971062" cy="690854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921039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표 16">
            <a:extLst>
              <a:ext uri="{FF2B5EF4-FFF2-40B4-BE49-F238E27FC236}">
                <a16:creationId xmlns:a16="http://schemas.microsoft.com/office/drawing/2014/main" id="{64AD76A6-BF97-4CAB-87A5-7B494C8277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0788424"/>
              </p:ext>
            </p:extLst>
          </p:nvPr>
        </p:nvGraphicFramePr>
        <p:xfrm>
          <a:off x="119518" y="147446"/>
          <a:ext cx="9713274" cy="63333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7171">
                  <a:extLst>
                    <a:ext uri="{9D8B030D-6E8A-4147-A177-3AD203B41FA5}">
                      <a16:colId xmlns:a16="http://schemas.microsoft.com/office/drawing/2014/main" val="3253739569"/>
                    </a:ext>
                  </a:extLst>
                </a:gridCol>
                <a:gridCol w="176589">
                  <a:extLst>
                    <a:ext uri="{9D8B030D-6E8A-4147-A177-3AD203B41FA5}">
                      <a16:colId xmlns:a16="http://schemas.microsoft.com/office/drawing/2014/main" val="825821396"/>
                    </a:ext>
                  </a:extLst>
                </a:gridCol>
                <a:gridCol w="120583">
                  <a:extLst>
                    <a:ext uri="{9D8B030D-6E8A-4147-A177-3AD203B41FA5}">
                      <a16:colId xmlns:a16="http://schemas.microsoft.com/office/drawing/2014/main" val="3171329016"/>
                    </a:ext>
                  </a:extLst>
                </a:gridCol>
                <a:gridCol w="336604">
                  <a:extLst>
                    <a:ext uri="{9D8B030D-6E8A-4147-A177-3AD203B41FA5}">
                      <a16:colId xmlns:a16="http://schemas.microsoft.com/office/drawing/2014/main" val="3172448492"/>
                    </a:ext>
                  </a:extLst>
                </a:gridCol>
                <a:gridCol w="473228">
                  <a:extLst>
                    <a:ext uri="{9D8B030D-6E8A-4147-A177-3AD203B41FA5}">
                      <a16:colId xmlns:a16="http://schemas.microsoft.com/office/drawing/2014/main" val="3116983912"/>
                    </a:ext>
                  </a:extLst>
                </a:gridCol>
                <a:gridCol w="175786">
                  <a:extLst>
                    <a:ext uri="{9D8B030D-6E8A-4147-A177-3AD203B41FA5}">
                      <a16:colId xmlns:a16="http://schemas.microsoft.com/office/drawing/2014/main" val="2867862272"/>
                    </a:ext>
                  </a:extLst>
                </a:gridCol>
                <a:gridCol w="102814">
                  <a:extLst>
                    <a:ext uri="{9D8B030D-6E8A-4147-A177-3AD203B41FA5}">
                      <a16:colId xmlns:a16="http://schemas.microsoft.com/office/drawing/2014/main" val="1953060234"/>
                    </a:ext>
                  </a:extLst>
                </a:gridCol>
                <a:gridCol w="737673">
                  <a:extLst>
                    <a:ext uri="{9D8B030D-6E8A-4147-A177-3AD203B41FA5}">
                      <a16:colId xmlns:a16="http://schemas.microsoft.com/office/drawing/2014/main" val="398629596"/>
                    </a:ext>
                  </a:extLst>
                </a:gridCol>
                <a:gridCol w="140459">
                  <a:extLst>
                    <a:ext uri="{9D8B030D-6E8A-4147-A177-3AD203B41FA5}">
                      <a16:colId xmlns:a16="http://schemas.microsoft.com/office/drawing/2014/main" val="404855326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091127642"/>
                    </a:ext>
                  </a:extLst>
                </a:gridCol>
                <a:gridCol w="485379">
                  <a:extLst>
                    <a:ext uri="{9D8B030D-6E8A-4147-A177-3AD203B41FA5}">
                      <a16:colId xmlns:a16="http://schemas.microsoft.com/office/drawing/2014/main" val="1479794387"/>
                    </a:ext>
                  </a:extLst>
                </a:gridCol>
                <a:gridCol w="331842">
                  <a:extLst>
                    <a:ext uri="{9D8B030D-6E8A-4147-A177-3AD203B41FA5}">
                      <a16:colId xmlns:a16="http://schemas.microsoft.com/office/drawing/2014/main" val="3215269691"/>
                    </a:ext>
                  </a:extLst>
                </a:gridCol>
                <a:gridCol w="817221">
                  <a:extLst>
                    <a:ext uri="{9D8B030D-6E8A-4147-A177-3AD203B41FA5}">
                      <a16:colId xmlns:a16="http://schemas.microsoft.com/office/drawing/2014/main" val="4242642920"/>
                    </a:ext>
                  </a:extLst>
                </a:gridCol>
                <a:gridCol w="430899">
                  <a:extLst>
                    <a:ext uri="{9D8B030D-6E8A-4147-A177-3AD203B41FA5}">
                      <a16:colId xmlns:a16="http://schemas.microsoft.com/office/drawing/2014/main" val="1436993564"/>
                    </a:ext>
                  </a:extLst>
                </a:gridCol>
                <a:gridCol w="594342">
                  <a:extLst>
                    <a:ext uri="{9D8B030D-6E8A-4147-A177-3AD203B41FA5}">
                      <a16:colId xmlns:a16="http://schemas.microsoft.com/office/drawing/2014/main" val="3220654505"/>
                    </a:ext>
                  </a:extLst>
                </a:gridCol>
                <a:gridCol w="985618">
                  <a:extLst>
                    <a:ext uri="{9D8B030D-6E8A-4147-A177-3AD203B41FA5}">
                      <a16:colId xmlns:a16="http://schemas.microsoft.com/office/drawing/2014/main" val="3053073729"/>
                    </a:ext>
                  </a:extLst>
                </a:gridCol>
                <a:gridCol w="102814">
                  <a:extLst>
                    <a:ext uri="{9D8B030D-6E8A-4147-A177-3AD203B41FA5}">
                      <a16:colId xmlns:a16="http://schemas.microsoft.com/office/drawing/2014/main" val="3496862969"/>
                    </a:ext>
                  </a:extLst>
                </a:gridCol>
                <a:gridCol w="1040099">
                  <a:extLst>
                    <a:ext uri="{9D8B030D-6E8A-4147-A177-3AD203B41FA5}">
                      <a16:colId xmlns:a16="http://schemas.microsoft.com/office/drawing/2014/main" val="3448398408"/>
                    </a:ext>
                  </a:extLst>
                </a:gridCol>
                <a:gridCol w="465609">
                  <a:extLst>
                    <a:ext uri="{9D8B030D-6E8A-4147-A177-3AD203B41FA5}">
                      <a16:colId xmlns:a16="http://schemas.microsoft.com/office/drawing/2014/main" val="4087358375"/>
                    </a:ext>
                  </a:extLst>
                </a:gridCol>
                <a:gridCol w="102814">
                  <a:extLst>
                    <a:ext uri="{9D8B030D-6E8A-4147-A177-3AD203B41FA5}">
                      <a16:colId xmlns:a16="http://schemas.microsoft.com/office/drawing/2014/main" val="21403367"/>
                    </a:ext>
                  </a:extLst>
                </a:gridCol>
                <a:gridCol w="1149062">
                  <a:extLst>
                    <a:ext uri="{9D8B030D-6E8A-4147-A177-3AD203B41FA5}">
                      <a16:colId xmlns:a16="http://schemas.microsoft.com/office/drawing/2014/main" val="220410917"/>
                    </a:ext>
                  </a:extLst>
                </a:gridCol>
                <a:gridCol w="438388">
                  <a:extLst>
                    <a:ext uri="{9D8B030D-6E8A-4147-A177-3AD203B41FA5}">
                      <a16:colId xmlns:a16="http://schemas.microsoft.com/office/drawing/2014/main" val="2706650489"/>
                    </a:ext>
                  </a:extLst>
                </a:gridCol>
              </a:tblGrid>
              <a:tr h="185010">
                <a:tc gridSpan="8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9144" marB="18288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c</a:t>
                      </a:r>
                      <a:endParaRPr lang="ko-KR" altLang="en-US" sz="1000"/>
                    </a:p>
                  </a:txBody>
                  <a:tcPr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SOP NO.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9144" marB="182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T="0" marB="0"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9144" marB="182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Title: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9144" marB="182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G3_EUV END USER PUMP MODULE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295" marR="74295" marT="9144" marB="182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4830037"/>
                  </a:ext>
                </a:extLst>
              </a:tr>
              <a:tr h="171795"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</a:t>
                      </a:r>
                    </a:p>
                  </a:txBody>
                  <a:tcPr marL="74295" marR="74295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FF66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</a:t>
                      </a:r>
                    </a:p>
                  </a:txBody>
                  <a:tcPr marL="74295" marR="74295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en-US" altLang="ko-KR" sz="14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295" marR="74295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19"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solidFill>
                            <a:schemeClr val="tx1"/>
                          </a:solidFill>
                        </a:rPr>
                        <a:t>OP0650</a:t>
                      </a:r>
                      <a:endParaRPr lang="ko-KR" alt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2454436"/>
                  </a:ext>
                </a:extLst>
              </a:tr>
              <a:tr h="132151">
                <a:tc gridSpan="3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Ref.</a:t>
                      </a:r>
                    </a:p>
                  </a:txBody>
                  <a:tcPr marL="74295" marR="74295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en-US" altLang="ko-KR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Man.Item No.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Ser.Item No.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Qty</a:t>
                      </a: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Qty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Ref.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Man.Item No.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Ser.Item No.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</a:t>
                      </a: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Qty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3922277"/>
                  </a:ext>
                </a:extLst>
              </a:tr>
              <a:tr h="132151"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B27158171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ISO100 TRAPPED O RING SEAL VIT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ISO250 TRAPPED O-RING VITON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rgbClr val="FF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IE0113030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55 DEG ELBOW ISO100</a:t>
                      </a:r>
                      <a:endParaRPr lang="ko-KR" altLang="en-US" sz="105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56520841"/>
                  </a:ext>
                </a:extLst>
              </a:tr>
              <a:tr h="132151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C10007090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CLAW CLAMP ISO63 – ISO100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ISO250 TRAPPED O-RING VITON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8856439"/>
                  </a:ext>
                </a:extLst>
              </a:tr>
              <a:tr h="132151"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IE0113471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ISO 100 BELLOW ASSY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ISO250 TRAPPED O-RING VITON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3966801"/>
                  </a:ext>
                </a:extLst>
              </a:tr>
              <a:tr h="132151">
                <a:tc gridSpan="5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FF6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7911635"/>
                  </a:ext>
                </a:extLst>
              </a:tr>
              <a:tr h="4738498">
                <a:tc gridSpan="7"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Instruction:</a:t>
                      </a:r>
                    </a:p>
                    <a:p>
                      <a:pPr latinLnBrk="1"/>
                      <a:endParaRPr lang="en-US" altLang="ko-KR" sz="10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  <a:p>
                      <a:pPr latinLnBrk="1"/>
                      <a:endParaRPr lang="en-US" altLang="ko-KR" sz="10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  <a:p>
                      <a:pPr marL="228600" indent="-228600">
                        <a:buFont typeface="+mj-lt"/>
                        <a:buAutoNum type="arabicPeriod"/>
                      </a:pP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그림과 같이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SRC1 ~ FAC Module 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세 번째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N2 Back line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에 조립하세요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.</a:t>
                      </a:r>
                      <a:b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</a:br>
                      <a:r>
                        <a:rPr lang="en-GB" altLang="ko-KR" sz="1000" dirty="0">
                          <a:solidFill>
                            <a:srgbClr val="0070C0"/>
                          </a:solidFill>
                          <a:effectLst/>
                          <a:latin typeface="Calibri (본문)"/>
                          <a:ea typeface="바탕" panose="02030600000101010101" pitchFamily="18" charset="-127"/>
                        </a:rPr>
                        <a:t>(Assemble the N2 line on the </a:t>
                      </a:r>
                      <a:r>
                        <a:rPr lang="en-US" altLang="ko-KR" sz="1000" dirty="0">
                          <a:solidFill>
                            <a:srgbClr val="0070C0"/>
                          </a:solidFill>
                          <a:effectLst/>
                          <a:latin typeface="Calibri (본문)"/>
                          <a:ea typeface="바탕" panose="02030600000101010101" pitchFamily="18" charset="-127"/>
                        </a:rPr>
                        <a:t>third</a:t>
                      </a:r>
                      <a:r>
                        <a:rPr lang="en-GB" altLang="ko-KR" sz="1000" dirty="0">
                          <a:solidFill>
                            <a:srgbClr val="0070C0"/>
                          </a:solidFill>
                          <a:effectLst/>
                          <a:latin typeface="Calibri (본문)"/>
                          <a:ea typeface="바탕" panose="02030600000101010101" pitchFamily="18" charset="-127"/>
                        </a:rPr>
                        <a:t> line of N2 back line of SRC1 ~ FAC module.) 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endParaRPr lang="ko-KR" altLang="ko-KR" sz="1050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74295" marR="74295" marT="37148" marB="37148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15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6913290"/>
                  </a:ext>
                </a:extLst>
              </a:tr>
              <a:tr h="326886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Page</a:t>
                      </a:r>
                    </a:p>
                  </a:txBody>
                  <a:tcPr marL="74295" marR="74295" marT="37148" marB="37148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650</a:t>
                      </a: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b="1" dirty="0"/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Issue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01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Approved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999999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SOP TEMPLATE – SINGLE LANDSCAPE v5.doc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1874398"/>
                  </a:ext>
                </a:extLst>
              </a:tr>
            </a:tbl>
          </a:graphicData>
        </a:graphic>
      </p:graphicFrame>
      <p:sp>
        <p:nvSpPr>
          <p:cNvPr id="55" name="직사각형 54">
            <a:extLst>
              <a:ext uri="{FF2B5EF4-FFF2-40B4-BE49-F238E27FC236}">
                <a16:creationId xmlns:a16="http://schemas.microsoft.com/office/drawing/2014/main" id="{210971BB-FF72-4222-97B3-31E8A3AFBC12}"/>
              </a:ext>
            </a:extLst>
          </p:cNvPr>
          <p:cNvSpPr/>
          <p:nvPr/>
        </p:nvSpPr>
        <p:spPr>
          <a:xfrm>
            <a:off x="231072" y="6519446"/>
            <a:ext cx="944385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tabLst>
                <a:tab pos="2057400" algn="ctr"/>
                <a:tab pos="4114800" algn="r"/>
                <a:tab pos="2057400" algn="ctr"/>
                <a:tab pos="4414838" algn="r"/>
              </a:tabLst>
            </a:pPr>
            <a:r>
              <a:rPr lang="en-GB" altLang="ko-KR" sz="7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맑은 고딕" panose="020B0503020000020004" pitchFamily="50" charset="-127"/>
              </a:rPr>
              <a:t>Copyright © Edwards Group plc 2020</a:t>
            </a:r>
            <a:endParaRPr lang="ko-KR" altLang="ko-KR" sz="700" dirty="0">
              <a:latin typeface="Times New Roman" panose="02020603050405020304" pitchFamily="18" charset="0"/>
              <a:ea typeface="맑은 고딕" panose="020B0503020000020004" pitchFamily="50" charset="-127"/>
            </a:endParaRPr>
          </a:p>
          <a:p>
            <a:pPr algn="ctr">
              <a:tabLst>
                <a:tab pos="2057400" algn="ctr"/>
                <a:tab pos="4114800" algn="r"/>
                <a:tab pos="2057400" algn="ctr"/>
                <a:tab pos="4414838" algn="r"/>
              </a:tabLst>
            </a:pPr>
            <a:r>
              <a:rPr lang="en-GB" altLang="ko-KR" sz="7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맑은 고딕" panose="020B0503020000020004" pitchFamily="50" charset="-127"/>
              </a:rPr>
              <a:t>Company Confidential Document.  This document can only be shared with 3</a:t>
            </a:r>
            <a:r>
              <a:rPr lang="en-GB" altLang="ko-KR" sz="700" baseline="300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맑은 고딕" panose="020B0503020000020004" pitchFamily="50" charset="-127"/>
              </a:rPr>
              <a:t>rd</a:t>
            </a:r>
            <a:r>
              <a:rPr lang="en-GB" altLang="ko-KR" sz="7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맑은 고딕" panose="020B0503020000020004" pitchFamily="50" charset="-127"/>
              </a:rPr>
              <a:t> parties with the written permission of the legal department or if an NDA is in place.  If printed this document should be shredded when disposed of.</a:t>
            </a:r>
            <a:endParaRPr lang="ko-KR" altLang="ko-KR" sz="700" dirty="0">
              <a:latin typeface="Times New Roman" panose="02020603050405020304" pitchFamily="18" charset="0"/>
              <a:ea typeface="맑은 고딕" panose="020B0503020000020004" pitchFamily="50" charset="-127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2D78D4A2-CD5A-42FC-8BC6-C2ACA8495B4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293" y="174391"/>
            <a:ext cx="824386" cy="17509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972DF4C-3A5B-4EED-928A-B9221EFC53A0}"/>
              </a:ext>
            </a:extLst>
          </p:cNvPr>
          <p:cNvSpPr txBox="1"/>
          <p:nvPr/>
        </p:nvSpPr>
        <p:spPr>
          <a:xfrm>
            <a:off x="2053980" y="1529669"/>
            <a:ext cx="2065259" cy="307777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rgbClr val="00B050"/>
                </a:solidFill>
              </a:rPr>
              <a:t>&lt;EXP1 (C) &amp; SRC1~3 (A)&gt;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FFF0115-61C6-49F5-9240-D8F133FFCE12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3980" y="2063826"/>
            <a:ext cx="7432788" cy="3264505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9002A9FC-0FFE-4E60-B016-07AA7A231335}"/>
              </a:ext>
            </a:extLst>
          </p:cNvPr>
          <p:cNvSpPr txBox="1"/>
          <p:nvPr/>
        </p:nvSpPr>
        <p:spPr>
          <a:xfrm>
            <a:off x="3723972" y="4969936"/>
            <a:ext cx="1303978" cy="584775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B27158171</a:t>
            </a:r>
          </a:p>
          <a:p>
            <a:pPr algn="ctr"/>
            <a:r>
              <a:rPr lang="en-US" altLang="ko-KR" sz="1600" dirty="0"/>
              <a:t>C10007090</a:t>
            </a:r>
          </a:p>
        </p:txBody>
      </p:sp>
      <p:pic>
        <p:nvPicPr>
          <p:cNvPr id="26" name="Picture 451">
            <a:extLst>
              <a:ext uri="{FF2B5EF4-FFF2-40B4-BE49-F238E27FC236}">
                <a16:creationId xmlns:a16="http://schemas.microsoft.com/office/drawing/2014/main" id="{AA7A751D-1026-4AD0-B5A5-5A0F8EF7F105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2231" y="5050831"/>
            <a:ext cx="442791" cy="422983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390E0226-24A5-4602-8F57-44A5BCD1F76E}"/>
              </a:ext>
            </a:extLst>
          </p:cNvPr>
          <p:cNvSpPr txBox="1"/>
          <p:nvPr/>
        </p:nvSpPr>
        <p:spPr>
          <a:xfrm>
            <a:off x="5916800" y="5473814"/>
            <a:ext cx="1303978" cy="338554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IE0113471</a:t>
            </a: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2C4367E1-E80D-4EBB-9B64-27AA737B9342}"/>
              </a:ext>
            </a:extLst>
          </p:cNvPr>
          <p:cNvCxnSpPr>
            <a:cxnSpLocks/>
            <a:endCxn id="27" idx="0"/>
          </p:cNvCxnSpPr>
          <p:nvPr/>
        </p:nvCxnSpPr>
        <p:spPr>
          <a:xfrm>
            <a:off x="5220070" y="4429957"/>
            <a:ext cx="1348719" cy="1043857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F2E318CE-8CD0-4D87-A883-A8503224C34D}"/>
              </a:ext>
            </a:extLst>
          </p:cNvPr>
          <p:cNvSpPr txBox="1"/>
          <p:nvPr/>
        </p:nvSpPr>
        <p:spPr>
          <a:xfrm>
            <a:off x="7118882" y="5050831"/>
            <a:ext cx="1303978" cy="338554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IE0113030</a:t>
            </a: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BE1304FE-5C83-417B-9362-3F852032FB18}"/>
              </a:ext>
            </a:extLst>
          </p:cNvPr>
          <p:cNvCxnSpPr>
            <a:cxnSpLocks/>
            <a:endCxn id="30" idx="0"/>
          </p:cNvCxnSpPr>
          <p:nvPr/>
        </p:nvCxnSpPr>
        <p:spPr>
          <a:xfrm>
            <a:off x="6054974" y="3559946"/>
            <a:ext cx="1715897" cy="1490885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8EE360E-8230-469C-B2B2-D95BA7FBD633}"/>
              </a:ext>
            </a:extLst>
          </p:cNvPr>
          <p:cNvSpPr/>
          <p:nvPr/>
        </p:nvSpPr>
        <p:spPr>
          <a:xfrm rot="5400000">
            <a:off x="5895214" y="2818075"/>
            <a:ext cx="478511" cy="644775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FF00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21197D3-296D-4F62-9BCD-5716155FEF0E}"/>
              </a:ext>
            </a:extLst>
          </p:cNvPr>
          <p:cNvSpPr txBox="1"/>
          <p:nvPr/>
        </p:nvSpPr>
        <p:spPr>
          <a:xfrm>
            <a:off x="4005207" y="1897745"/>
            <a:ext cx="4832204" cy="430887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/>
              <a:t>SRC4 / EXP2 </a:t>
            </a:r>
            <a:r>
              <a:rPr lang="ko-KR" altLang="en-US" sz="1100" dirty="0"/>
              <a:t>를 제외하고 모두 </a:t>
            </a:r>
            <a:r>
              <a:rPr lang="en-US" altLang="ko-KR" sz="1100" dirty="0"/>
              <a:t>‘LH’</a:t>
            </a:r>
            <a:r>
              <a:rPr lang="ko-KR" altLang="en-US" sz="1100" dirty="0"/>
              <a:t>로 각인되어 있으니 주의하세요</a:t>
            </a:r>
            <a:r>
              <a:rPr lang="en-US" altLang="ko-KR" sz="1100" dirty="0"/>
              <a:t>.</a:t>
            </a:r>
          </a:p>
          <a:p>
            <a:pPr algn="ctr"/>
            <a:r>
              <a:rPr lang="en-US" altLang="ko-KR" sz="1100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(Except for SRC4/EXP2, all words are engraved with "LH", so be careful.)</a:t>
            </a:r>
          </a:p>
        </p:txBody>
      </p:sp>
    </p:spTree>
    <p:extLst>
      <p:ext uri="{BB962C8B-B14F-4D97-AF65-F5344CB8AC3E}">
        <p14:creationId xmlns:p14="http://schemas.microsoft.com/office/powerpoint/2010/main" val="171370210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표 16">
            <a:extLst>
              <a:ext uri="{FF2B5EF4-FFF2-40B4-BE49-F238E27FC236}">
                <a16:creationId xmlns:a16="http://schemas.microsoft.com/office/drawing/2014/main" id="{64AD76A6-BF97-4CAB-87A5-7B494C8277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9937277"/>
              </p:ext>
            </p:extLst>
          </p:nvPr>
        </p:nvGraphicFramePr>
        <p:xfrm>
          <a:off x="119518" y="147446"/>
          <a:ext cx="9713274" cy="63409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7171">
                  <a:extLst>
                    <a:ext uri="{9D8B030D-6E8A-4147-A177-3AD203B41FA5}">
                      <a16:colId xmlns:a16="http://schemas.microsoft.com/office/drawing/2014/main" val="3253739569"/>
                    </a:ext>
                  </a:extLst>
                </a:gridCol>
                <a:gridCol w="176589">
                  <a:extLst>
                    <a:ext uri="{9D8B030D-6E8A-4147-A177-3AD203B41FA5}">
                      <a16:colId xmlns:a16="http://schemas.microsoft.com/office/drawing/2014/main" val="825821396"/>
                    </a:ext>
                  </a:extLst>
                </a:gridCol>
                <a:gridCol w="120583">
                  <a:extLst>
                    <a:ext uri="{9D8B030D-6E8A-4147-A177-3AD203B41FA5}">
                      <a16:colId xmlns:a16="http://schemas.microsoft.com/office/drawing/2014/main" val="3171329016"/>
                    </a:ext>
                  </a:extLst>
                </a:gridCol>
                <a:gridCol w="336604">
                  <a:extLst>
                    <a:ext uri="{9D8B030D-6E8A-4147-A177-3AD203B41FA5}">
                      <a16:colId xmlns:a16="http://schemas.microsoft.com/office/drawing/2014/main" val="3172448492"/>
                    </a:ext>
                  </a:extLst>
                </a:gridCol>
                <a:gridCol w="473228">
                  <a:extLst>
                    <a:ext uri="{9D8B030D-6E8A-4147-A177-3AD203B41FA5}">
                      <a16:colId xmlns:a16="http://schemas.microsoft.com/office/drawing/2014/main" val="3116983912"/>
                    </a:ext>
                  </a:extLst>
                </a:gridCol>
                <a:gridCol w="175786">
                  <a:extLst>
                    <a:ext uri="{9D8B030D-6E8A-4147-A177-3AD203B41FA5}">
                      <a16:colId xmlns:a16="http://schemas.microsoft.com/office/drawing/2014/main" val="2867862272"/>
                    </a:ext>
                  </a:extLst>
                </a:gridCol>
                <a:gridCol w="102814">
                  <a:extLst>
                    <a:ext uri="{9D8B030D-6E8A-4147-A177-3AD203B41FA5}">
                      <a16:colId xmlns:a16="http://schemas.microsoft.com/office/drawing/2014/main" val="1953060234"/>
                    </a:ext>
                  </a:extLst>
                </a:gridCol>
                <a:gridCol w="737673">
                  <a:extLst>
                    <a:ext uri="{9D8B030D-6E8A-4147-A177-3AD203B41FA5}">
                      <a16:colId xmlns:a16="http://schemas.microsoft.com/office/drawing/2014/main" val="398629596"/>
                    </a:ext>
                  </a:extLst>
                </a:gridCol>
                <a:gridCol w="140459">
                  <a:extLst>
                    <a:ext uri="{9D8B030D-6E8A-4147-A177-3AD203B41FA5}">
                      <a16:colId xmlns:a16="http://schemas.microsoft.com/office/drawing/2014/main" val="404855326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091127642"/>
                    </a:ext>
                  </a:extLst>
                </a:gridCol>
                <a:gridCol w="485379">
                  <a:extLst>
                    <a:ext uri="{9D8B030D-6E8A-4147-A177-3AD203B41FA5}">
                      <a16:colId xmlns:a16="http://schemas.microsoft.com/office/drawing/2014/main" val="1479794387"/>
                    </a:ext>
                  </a:extLst>
                </a:gridCol>
                <a:gridCol w="331842">
                  <a:extLst>
                    <a:ext uri="{9D8B030D-6E8A-4147-A177-3AD203B41FA5}">
                      <a16:colId xmlns:a16="http://schemas.microsoft.com/office/drawing/2014/main" val="3215269691"/>
                    </a:ext>
                  </a:extLst>
                </a:gridCol>
                <a:gridCol w="817221">
                  <a:extLst>
                    <a:ext uri="{9D8B030D-6E8A-4147-A177-3AD203B41FA5}">
                      <a16:colId xmlns:a16="http://schemas.microsoft.com/office/drawing/2014/main" val="4242642920"/>
                    </a:ext>
                  </a:extLst>
                </a:gridCol>
                <a:gridCol w="430899">
                  <a:extLst>
                    <a:ext uri="{9D8B030D-6E8A-4147-A177-3AD203B41FA5}">
                      <a16:colId xmlns:a16="http://schemas.microsoft.com/office/drawing/2014/main" val="1436993564"/>
                    </a:ext>
                  </a:extLst>
                </a:gridCol>
                <a:gridCol w="594342">
                  <a:extLst>
                    <a:ext uri="{9D8B030D-6E8A-4147-A177-3AD203B41FA5}">
                      <a16:colId xmlns:a16="http://schemas.microsoft.com/office/drawing/2014/main" val="3220654505"/>
                    </a:ext>
                  </a:extLst>
                </a:gridCol>
                <a:gridCol w="985618">
                  <a:extLst>
                    <a:ext uri="{9D8B030D-6E8A-4147-A177-3AD203B41FA5}">
                      <a16:colId xmlns:a16="http://schemas.microsoft.com/office/drawing/2014/main" val="3053073729"/>
                    </a:ext>
                  </a:extLst>
                </a:gridCol>
                <a:gridCol w="102814">
                  <a:extLst>
                    <a:ext uri="{9D8B030D-6E8A-4147-A177-3AD203B41FA5}">
                      <a16:colId xmlns:a16="http://schemas.microsoft.com/office/drawing/2014/main" val="3496862969"/>
                    </a:ext>
                  </a:extLst>
                </a:gridCol>
                <a:gridCol w="1040099">
                  <a:extLst>
                    <a:ext uri="{9D8B030D-6E8A-4147-A177-3AD203B41FA5}">
                      <a16:colId xmlns:a16="http://schemas.microsoft.com/office/drawing/2014/main" val="3448398408"/>
                    </a:ext>
                  </a:extLst>
                </a:gridCol>
                <a:gridCol w="465609">
                  <a:extLst>
                    <a:ext uri="{9D8B030D-6E8A-4147-A177-3AD203B41FA5}">
                      <a16:colId xmlns:a16="http://schemas.microsoft.com/office/drawing/2014/main" val="4087358375"/>
                    </a:ext>
                  </a:extLst>
                </a:gridCol>
                <a:gridCol w="102814">
                  <a:extLst>
                    <a:ext uri="{9D8B030D-6E8A-4147-A177-3AD203B41FA5}">
                      <a16:colId xmlns:a16="http://schemas.microsoft.com/office/drawing/2014/main" val="21403367"/>
                    </a:ext>
                  </a:extLst>
                </a:gridCol>
                <a:gridCol w="1149062">
                  <a:extLst>
                    <a:ext uri="{9D8B030D-6E8A-4147-A177-3AD203B41FA5}">
                      <a16:colId xmlns:a16="http://schemas.microsoft.com/office/drawing/2014/main" val="220410917"/>
                    </a:ext>
                  </a:extLst>
                </a:gridCol>
                <a:gridCol w="438388">
                  <a:extLst>
                    <a:ext uri="{9D8B030D-6E8A-4147-A177-3AD203B41FA5}">
                      <a16:colId xmlns:a16="http://schemas.microsoft.com/office/drawing/2014/main" val="2706650489"/>
                    </a:ext>
                  </a:extLst>
                </a:gridCol>
              </a:tblGrid>
              <a:tr h="185010">
                <a:tc gridSpan="8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9144" marB="18288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c</a:t>
                      </a:r>
                      <a:endParaRPr lang="ko-KR" altLang="en-US" sz="1000"/>
                    </a:p>
                  </a:txBody>
                  <a:tcPr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SOP NO.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9144" marB="182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T="0" marB="0"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9144" marB="182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Title: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9144" marB="182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G3_EUV END USER PUMP MODULE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295" marR="74295" marT="9144" marB="182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4830037"/>
                  </a:ext>
                </a:extLst>
              </a:tr>
              <a:tr h="171795"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</a:t>
                      </a:r>
                    </a:p>
                  </a:txBody>
                  <a:tcPr marL="74295" marR="74295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FF66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</a:t>
                      </a:r>
                    </a:p>
                  </a:txBody>
                  <a:tcPr marL="74295" marR="74295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en-US" altLang="ko-KR" sz="14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295" marR="74295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19"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solidFill>
                            <a:schemeClr val="tx1"/>
                          </a:solidFill>
                        </a:rPr>
                        <a:t>OP0660</a:t>
                      </a:r>
                      <a:endParaRPr lang="ko-KR" alt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2454436"/>
                  </a:ext>
                </a:extLst>
              </a:tr>
              <a:tr h="132151">
                <a:tc gridSpan="3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Ref.</a:t>
                      </a:r>
                    </a:p>
                  </a:txBody>
                  <a:tcPr marL="74295" marR="74295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en-US" altLang="ko-KR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Man.Item No.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Ser.Item No.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Qty</a:t>
                      </a: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Qty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Ref.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Man.Item No.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Ser.Item No.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</a:t>
                      </a: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Qty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3922277"/>
                  </a:ext>
                </a:extLst>
              </a:tr>
              <a:tr h="132151"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SRC1~3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IE0113644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SRC DP ISO100 ELBOW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ISO250 TRAPPED O-RING VITON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rgbClr val="FF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EXP1</a:t>
                      </a:r>
                      <a:endParaRPr lang="ko-KR" altLang="en-US" sz="1000" dirty="0">
                        <a:solidFill>
                          <a:srgbClr val="FF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IE0113036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PIPE WITH WELDED ISO 100</a:t>
                      </a:r>
                      <a:endParaRPr lang="ko-KR" altLang="en-US" sz="105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56520841"/>
                  </a:ext>
                </a:extLst>
              </a:tr>
              <a:tr h="132151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B27158171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ISO100 TRAPPED O RING SEAL VIT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ISO250 TRAPPED O-RING VITON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8856439"/>
                  </a:ext>
                </a:extLst>
              </a:tr>
              <a:tr h="132151"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C10007090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CLAW CLAMP ISO63 – ISO100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ISO250 TRAPPED O-RING VITON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3966801"/>
                  </a:ext>
                </a:extLst>
              </a:tr>
              <a:tr h="132151">
                <a:tc gridSpan="5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FF6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7911635"/>
                  </a:ext>
                </a:extLst>
              </a:tr>
              <a:tr h="4738498">
                <a:tc gridSpan="7"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Instruction:</a:t>
                      </a:r>
                    </a:p>
                    <a:p>
                      <a:pPr latinLnBrk="1"/>
                      <a:endParaRPr lang="en-US" altLang="ko-KR" sz="10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  <a:p>
                      <a:pPr latinLnBrk="1"/>
                      <a:endParaRPr lang="en-US" altLang="ko-KR" sz="10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  <a:p>
                      <a:pPr marL="228600" indent="-228600">
                        <a:buFont typeface="+mj-lt"/>
                        <a:buAutoNum type="arabicPeriod"/>
                      </a:pP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그림과 같이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SRC1 ~ FAC Module 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세 번째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N2 Back line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에 조립하세요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.</a:t>
                      </a:r>
                      <a:b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</a:br>
                      <a:r>
                        <a:rPr lang="en-GB" altLang="ko-KR" sz="1000" dirty="0">
                          <a:solidFill>
                            <a:srgbClr val="0070C0"/>
                          </a:solidFill>
                          <a:effectLst/>
                          <a:latin typeface="Calibri (본문)"/>
                          <a:ea typeface="바탕" panose="02030600000101010101" pitchFamily="18" charset="-127"/>
                        </a:rPr>
                        <a:t>(Assemble the N2 line on the </a:t>
                      </a:r>
                      <a:r>
                        <a:rPr lang="en-US" altLang="ko-KR" sz="1000" dirty="0">
                          <a:solidFill>
                            <a:srgbClr val="0070C0"/>
                          </a:solidFill>
                          <a:effectLst/>
                          <a:latin typeface="Calibri (본문)"/>
                          <a:ea typeface="바탕" panose="02030600000101010101" pitchFamily="18" charset="-127"/>
                        </a:rPr>
                        <a:t>third</a:t>
                      </a:r>
                      <a:r>
                        <a:rPr lang="en-GB" altLang="ko-KR" sz="1000" dirty="0">
                          <a:solidFill>
                            <a:srgbClr val="0070C0"/>
                          </a:solidFill>
                          <a:effectLst/>
                          <a:latin typeface="Calibri (본문)"/>
                          <a:ea typeface="바탕" panose="02030600000101010101" pitchFamily="18" charset="-127"/>
                        </a:rPr>
                        <a:t> line of N2 back line of SRC1 ~ FAC module.) 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endParaRPr lang="ko-KR" altLang="ko-KR" sz="1050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74295" marR="74295" marT="37148" marB="37148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15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6913290"/>
                  </a:ext>
                </a:extLst>
              </a:tr>
              <a:tr h="326886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Page</a:t>
                      </a:r>
                    </a:p>
                  </a:txBody>
                  <a:tcPr marL="74295" marR="74295" marT="37148" marB="37148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660</a:t>
                      </a: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b="1" dirty="0"/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Issue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01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Approved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999999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SOP TEMPLATE – SINGLE LANDSCAPE v5.doc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1874398"/>
                  </a:ext>
                </a:extLst>
              </a:tr>
            </a:tbl>
          </a:graphicData>
        </a:graphic>
      </p:graphicFrame>
      <p:sp>
        <p:nvSpPr>
          <p:cNvPr id="55" name="직사각형 54">
            <a:extLst>
              <a:ext uri="{FF2B5EF4-FFF2-40B4-BE49-F238E27FC236}">
                <a16:creationId xmlns:a16="http://schemas.microsoft.com/office/drawing/2014/main" id="{210971BB-FF72-4222-97B3-31E8A3AFBC12}"/>
              </a:ext>
            </a:extLst>
          </p:cNvPr>
          <p:cNvSpPr/>
          <p:nvPr/>
        </p:nvSpPr>
        <p:spPr>
          <a:xfrm>
            <a:off x="231072" y="6519446"/>
            <a:ext cx="944385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tabLst>
                <a:tab pos="2057400" algn="ctr"/>
                <a:tab pos="4114800" algn="r"/>
                <a:tab pos="2057400" algn="ctr"/>
                <a:tab pos="4414838" algn="r"/>
              </a:tabLst>
            </a:pPr>
            <a:r>
              <a:rPr lang="en-GB" altLang="ko-KR" sz="7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맑은 고딕" panose="020B0503020000020004" pitchFamily="50" charset="-127"/>
              </a:rPr>
              <a:t>Copyright © Edwards Group plc 2020</a:t>
            </a:r>
            <a:endParaRPr lang="ko-KR" altLang="ko-KR" sz="700" dirty="0">
              <a:latin typeface="Times New Roman" panose="02020603050405020304" pitchFamily="18" charset="0"/>
              <a:ea typeface="맑은 고딕" panose="020B0503020000020004" pitchFamily="50" charset="-127"/>
            </a:endParaRPr>
          </a:p>
          <a:p>
            <a:pPr algn="ctr">
              <a:tabLst>
                <a:tab pos="2057400" algn="ctr"/>
                <a:tab pos="4114800" algn="r"/>
                <a:tab pos="2057400" algn="ctr"/>
                <a:tab pos="4414838" algn="r"/>
              </a:tabLst>
            </a:pPr>
            <a:r>
              <a:rPr lang="en-GB" altLang="ko-KR" sz="7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맑은 고딕" panose="020B0503020000020004" pitchFamily="50" charset="-127"/>
              </a:rPr>
              <a:t>Company Confidential Document.  This document can only be shared with 3</a:t>
            </a:r>
            <a:r>
              <a:rPr lang="en-GB" altLang="ko-KR" sz="700" baseline="300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맑은 고딕" panose="020B0503020000020004" pitchFamily="50" charset="-127"/>
              </a:rPr>
              <a:t>rd</a:t>
            </a:r>
            <a:r>
              <a:rPr lang="en-GB" altLang="ko-KR" sz="7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맑은 고딕" panose="020B0503020000020004" pitchFamily="50" charset="-127"/>
              </a:rPr>
              <a:t> parties with the written permission of the legal department or if an NDA is in place.  If printed this document should be shredded when disposed of.</a:t>
            </a:r>
            <a:endParaRPr lang="ko-KR" altLang="ko-KR" sz="700" dirty="0">
              <a:latin typeface="Times New Roman" panose="02020603050405020304" pitchFamily="18" charset="0"/>
              <a:ea typeface="맑은 고딕" panose="020B0503020000020004" pitchFamily="50" charset="-127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2D78D4A2-CD5A-42FC-8BC6-C2ACA8495B4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293" y="174391"/>
            <a:ext cx="824386" cy="17509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972DF4C-3A5B-4EED-928A-B9221EFC53A0}"/>
              </a:ext>
            </a:extLst>
          </p:cNvPr>
          <p:cNvSpPr txBox="1"/>
          <p:nvPr/>
        </p:nvSpPr>
        <p:spPr>
          <a:xfrm>
            <a:off x="2053980" y="1529669"/>
            <a:ext cx="2065259" cy="307777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rgbClr val="00B050"/>
                </a:solidFill>
              </a:rPr>
              <a:t>&lt;EXP1 (C) &amp; SRC1~3 (A)&gt;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FD49D42-137D-41F3-B7E4-C803DCA7CCEA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3979" y="1959560"/>
            <a:ext cx="6166743" cy="318364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5C265FB-D2D3-405C-A82A-9A214EDB2EA5}"/>
              </a:ext>
            </a:extLst>
          </p:cNvPr>
          <p:cNvSpPr txBox="1"/>
          <p:nvPr/>
        </p:nvSpPr>
        <p:spPr>
          <a:xfrm>
            <a:off x="5849389" y="5390384"/>
            <a:ext cx="1303978" cy="584775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B27158171</a:t>
            </a:r>
          </a:p>
          <a:p>
            <a:pPr algn="ctr"/>
            <a:r>
              <a:rPr lang="en-US" altLang="ko-KR" sz="1600" dirty="0"/>
              <a:t>C10007090</a:t>
            </a:r>
          </a:p>
        </p:txBody>
      </p:sp>
      <p:pic>
        <p:nvPicPr>
          <p:cNvPr id="18" name="Picture 451">
            <a:extLst>
              <a:ext uri="{FF2B5EF4-FFF2-40B4-BE49-F238E27FC236}">
                <a16:creationId xmlns:a16="http://schemas.microsoft.com/office/drawing/2014/main" id="{1F8D88D5-8A03-484B-B18B-223A550328AF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9982" y="4928753"/>
            <a:ext cx="442791" cy="422983"/>
          </a:xfrm>
          <a:prstGeom prst="rect">
            <a:avLst/>
          </a:prstGeom>
        </p:spPr>
      </p:pic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72932B10-1F74-434A-81E0-A2BCEFFCA4E1}"/>
              </a:ext>
            </a:extLst>
          </p:cNvPr>
          <p:cNvCxnSpPr>
            <a:cxnSpLocks/>
            <a:endCxn id="20" idx="0"/>
          </p:cNvCxnSpPr>
          <p:nvPr/>
        </p:nvCxnSpPr>
        <p:spPr>
          <a:xfrm flipH="1">
            <a:off x="4580654" y="4687114"/>
            <a:ext cx="812206" cy="714415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520F7FD-7DDD-4318-A8B3-D431B7070797}"/>
              </a:ext>
            </a:extLst>
          </p:cNvPr>
          <p:cNvSpPr txBox="1"/>
          <p:nvPr/>
        </p:nvSpPr>
        <p:spPr>
          <a:xfrm>
            <a:off x="3928665" y="5401529"/>
            <a:ext cx="1303978" cy="338554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IE0113644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50B056D-B285-4ECC-BEB8-2C23E6653474}"/>
              </a:ext>
            </a:extLst>
          </p:cNvPr>
          <p:cNvSpPr txBox="1"/>
          <p:nvPr/>
        </p:nvSpPr>
        <p:spPr>
          <a:xfrm>
            <a:off x="4667860" y="1467616"/>
            <a:ext cx="4832204" cy="430887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/>
              <a:t>SRC1~3 / EXP1 </a:t>
            </a:r>
            <a:r>
              <a:rPr lang="ko-KR" altLang="en-US" sz="1100" dirty="0"/>
              <a:t>모두 해당</a:t>
            </a:r>
            <a:r>
              <a:rPr lang="en-US" altLang="ko-KR" sz="1100" dirty="0"/>
              <a:t> OP</a:t>
            </a:r>
            <a:r>
              <a:rPr lang="ko-KR" altLang="en-US" sz="1100" dirty="0"/>
              <a:t>까지 똑같이 조립하세요</a:t>
            </a:r>
            <a:r>
              <a:rPr lang="en-US" altLang="ko-KR" sz="1100" dirty="0"/>
              <a:t>.</a:t>
            </a:r>
          </a:p>
          <a:p>
            <a:pPr algn="ctr"/>
            <a:r>
              <a:rPr lang="en-US" altLang="ko-KR" sz="1100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(Assemble</a:t>
            </a:r>
            <a:r>
              <a:rPr lang="ko-KR" altLang="en-US" sz="1100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100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the SRC4 &amp; EXP2</a:t>
            </a:r>
            <a:r>
              <a:rPr lang="ko-KR" altLang="en-US" sz="1100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100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Manifold </a:t>
            </a:r>
            <a:r>
              <a:rPr lang="en-US" altLang="ko-KR" sz="1100" dirty="0" err="1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assy</a:t>
            </a:r>
            <a:r>
              <a:rPr lang="en-US" altLang="ko-KR" sz="1100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to this corresponding OP .)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9BC9466-288D-4DB5-9B9A-D7FCA7F92103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0643" y="4443927"/>
            <a:ext cx="1933136" cy="1485155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C0FE6DAB-219C-4B79-AB85-CE7B193D168A}"/>
              </a:ext>
            </a:extLst>
          </p:cNvPr>
          <p:cNvSpPr txBox="1"/>
          <p:nvPr/>
        </p:nvSpPr>
        <p:spPr>
          <a:xfrm>
            <a:off x="8383891" y="4038604"/>
            <a:ext cx="642866" cy="338554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rgbClr val="FF0000"/>
                </a:solidFill>
              </a:rPr>
              <a:t>EXP1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0B71D6A-A759-434F-A32F-5B0FF01FBA91}"/>
              </a:ext>
            </a:extLst>
          </p:cNvPr>
          <p:cNvSpPr txBox="1"/>
          <p:nvPr/>
        </p:nvSpPr>
        <p:spPr>
          <a:xfrm>
            <a:off x="8053335" y="5770370"/>
            <a:ext cx="1303978" cy="338554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IE0113036</a:t>
            </a:r>
          </a:p>
        </p:txBody>
      </p:sp>
      <p:pic>
        <p:nvPicPr>
          <p:cNvPr id="36" name="Picture 309">
            <a:extLst>
              <a:ext uri="{FF2B5EF4-FFF2-40B4-BE49-F238E27FC236}">
                <a16:creationId xmlns:a16="http://schemas.microsoft.com/office/drawing/2014/main" id="{AAF7CECF-2B65-40E8-ACA8-0B21797B76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3979" y="5682771"/>
            <a:ext cx="394698" cy="311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1764219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표 16">
            <a:extLst>
              <a:ext uri="{FF2B5EF4-FFF2-40B4-BE49-F238E27FC236}">
                <a16:creationId xmlns:a16="http://schemas.microsoft.com/office/drawing/2014/main" id="{64AD76A6-BF97-4CAB-87A5-7B494C8277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4757956"/>
              </p:ext>
            </p:extLst>
          </p:nvPr>
        </p:nvGraphicFramePr>
        <p:xfrm>
          <a:off x="119518" y="147446"/>
          <a:ext cx="9713274" cy="63409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7171">
                  <a:extLst>
                    <a:ext uri="{9D8B030D-6E8A-4147-A177-3AD203B41FA5}">
                      <a16:colId xmlns:a16="http://schemas.microsoft.com/office/drawing/2014/main" val="3253739569"/>
                    </a:ext>
                  </a:extLst>
                </a:gridCol>
                <a:gridCol w="176589">
                  <a:extLst>
                    <a:ext uri="{9D8B030D-6E8A-4147-A177-3AD203B41FA5}">
                      <a16:colId xmlns:a16="http://schemas.microsoft.com/office/drawing/2014/main" val="825821396"/>
                    </a:ext>
                  </a:extLst>
                </a:gridCol>
                <a:gridCol w="120583">
                  <a:extLst>
                    <a:ext uri="{9D8B030D-6E8A-4147-A177-3AD203B41FA5}">
                      <a16:colId xmlns:a16="http://schemas.microsoft.com/office/drawing/2014/main" val="3171329016"/>
                    </a:ext>
                  </a:extLst>
                </a:gridCol>
                <a:gridCol w="336604">
                  <a:extLst>
                    <a:ext uri="{9D8B030D-6E8A-4147-A177-3AD203B41FA5}">
                      <a16:colId xmlns:a16="http://schemas.microsoft.com/office/drawing/2014/main" val="3172448492"/>
                    </a:ext>
                  </a:extLst>
                </a:gridCol>
                <a:gridCol w="473228">
                  <a:extLst>
                    <a:ext uri="{9D8B030D-6E8A-4147-A177-3AD203B41FA5}">
                      <a16:colId xmlns:a16="http://schemas.microsoft.com/office/drawing/2014/main" val="3116983912"/>
                    </a:ext>
                  </a:extLst>
                </a:gridCol>
                <a:gridCol w="175786">
                  <a:extLst>
                    <a:ext uri="{9D8B030D-6E8A-4147-A177-3AD203B41FA5}">
                      <a16:colId xmlns:a16="http://schemas.microsoft.com/office/drawing/2014/main" val="2867862272"/>
                    </a:ext>
                  </a:extLst>
                </a:gridCol>
                <a:gridCol w="102814">
                  <a:extLst>
                    <a:ext uri="{9D8B030D-6E8A-4147-A177-3AD203B41FA5}">
                      <a16:colId xmlns:a16="http://schemas.microsoft.com/office/drawing/2014/main" val="1953060234"/>
                    </a:ext>
                  </a:extLst>
                </a:gridCol>
                <a:gridCol w="737673">
                  <a:extLst>
                    <a:ext uri="{9D8B030D-6E8A-4147-A177-3AD203B41FA5}">
                      <a16:colId xmlns:a16="http://schemas.microsoft.com/office/drawing/2014/main" val="398629596"/>
                    </a:ext>
                  </a:extLst>
                </a:gridCol>
                <a:gridCol w="140459">
                  <a:extLst>
                    <a:ext uri="{9D8B030D-6E8A-4147-A177-3AD203B41FA5}">
                      <a16:colId xmlns:a16="http://schemas.microsoft.com/office/drawing/2014/main" val="404855326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091127642"/>
                    </a:ext>
                  </a:extLst>
                </a:gridCol>
                <a:gridCol w="485379">
                  <a:extLst>
                    <a:ext uri="{9D8B030D-6E8A-4147-A177-3AD203B41FA5}">
                      <a16:colId xmlns:a16="http://schemas.microsoft.com/office/drawing/2014/main" val="1479794387"/>
                    </a:ext>
                  </a:extLst>
                </a:gridCol>
                <a:gridCol w="331842">
                  <a:extLst>
                    <a:ext uri="{9D8B030D-6E8A-4147-A177-3AD203B41FA5}">
                      <a16:colId xmlns:a16="http://schemas.microsoft.com/office/drawing/2014/main" val="3215269691"/>
                    </a:ext>
                  </a:extLst>
                </a:gridCol>
                <a:gridCol w="817221">
                  <a:extLst>
                    <a:ext uri="{9D8B030D-6E8A-4147-A177-3AD203B41FA5}">
                      <a16:colId xmlns:a16="http://schemas.microsoft.com/office/drawing/2014/main" val="4242642920"/>
                    </a:ext>
                  </a:extLst>
                </a:gridCol>
                <a:gridCol w="430899">
                  <a:extLst>
                    <a:ext uri="{9D8B030D-6E8A-4147-A177-3AD203B41FA5}">
                      <a16:colId xmlns:a16="http://schemas.microsoft.com/office/drawing/2014/main" val="1436993564"/>
                    </a:ext>
                  </a:extLst>
                </a:gridCol>
                <a:gridCol w="594342">
                  <a:extLst>
                    <a:ext uri="{9D8B030D-6E8A-4147-A177-3AD203B41FA5}">
                      <a16:colId xmlns:a16="http://schemas.microsoft.com/office/drawing/2014/main" val="3220654505"/>
                    </a:ext>
                  </a:extLst>
                </a:gridCol>
                <a:gridCol w="985618">
                  <a:extLst>
                    <a:ext uri="{9D8B030D-6E8A-4147-A177-3AD203B41FA5}">
                      <a16:colId xmlns:a16="http://schemas.microsoft.com/office/drawing/2014/main" val="3053073729"/>
                    </a:ext>
                  </a:extLst>
                </a:gridCol>
                <a:gridCol w="102814">
                  <a:extLst>
                    <a:ext uri="{9D8B030D-6E8A-4147-A177-3AD203B41FA5}">
                      <a16:colId xmlns:a16="http://schemas.microsoft.com/office/drawing/2014/main" val="3496862969"/>
                    </a:ext>
                  </a:extLst>
                </a:gridCol>
                <a:gridCol w="1040099">
                  <a:extLst>
                    <a:ext uri="{9D8B030D-6E8A-4147-A177-3AD203B41FA5}">
                      <a16:colId xmlns:a16="http://schemas.microsoft.com/office/drawing/2014/main" val="3448398408"/>
                    </a:ext>
                  </a:extLst>
                </a:gridCol>
                <a:gridCol w="465609">
                  <a:extLst>
                    <a:ext uri="{9D8B030D-6E8A-4147-A177-3AD203B41FA5}">
                      <a16:colId xmlns:a16="http://schemas.microsoft.com/office/drawing/2014/main" val="4087358375"/>
                    </a:ext>
                  </a:extLst>
                </a:gridCol>
                <a:gridCol w="102814">
                  <a:extLst>
                    <a:ext uri="{9D8B030D-6E8A-4147-A177-3AD203B41FA5}">
                      <a16:colId xmlns:a16="http://schemas.microsoft.com/office/drawing/2014/main" val="21403367"/>
                    </a:ext>
                  </a:extLst>
                </a:gridCol>
                <a:gridCol w="1149062">
                  <a:extLst>
                    <a:ext uri="{9D8B030D-6E8A-4147-A177-3AD203B41FA5}">
                      <a16:colId xmlns:a16="http://schemas.microsoft.com/office/drawing/2014/main" val="220410917"/>
                    </a:ext>
                  </a:extLst>
                </a:gridCol>
                <a:gridCol w="438388">
                  <a:extLst>
                    <a:ext uri="{9D8B030D-6E8A-4147-A177-3AD203B41FA5}">
                      <a16:colId xmlns:a16="http://schemas.microsoft.com/office/drawing/2014/main" val="2706650489"/>
                    </a:ext>
                  </a:extLst>
                </a:gridCol>
              </a:tblGrid>
              <a:tr h="185010">
                <a:tc gridSpan="8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9144" marB="18288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c</a:t>
                      </a:r>
                      <a:endParaRPr lang="ko-KR" altLang="en-US" sz="1000"/>
                    </a:p>
                  </a:txBody>
                  <a:tcPr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SOP NO.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9144" marB="182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T="0" marB="0"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9144" marB="182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Title: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9144" marB="182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G3_EUV END USER PUMP MODULE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295" marR="74295" marT="9144" marB="182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4830037"/>
                  </a:ext>
                </a:extLst>
              </a:tr>
              <a:tr h="171795"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</a:t>
                      </a:r>
                    </a:p>
                  </a:txBody>
                  <a:tcPr marL="74295" marR="74295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FF66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</a:t>
                      </a:r>
                    </a:p>
                  </a:txBody>
                  <a:tcPr marL="74295" marR="74295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en-US" altLang="ko-KR" sz="14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295" marR="74295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19"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solidFill>
                            <a:schemeClr val="tx1"/>
                          </a:solidFill>
                        </a:rPr>
                        <a:t>OP0680</a:t>
                      </a:r>
                      <a:endParaRPr lang="ko-KR" alt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2454436"/>
                  </a:ext>
                </a:extLst>
              </a:tr>
              <a:tr h="132151">
                <a:tc gridSpan="3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Ref.</a:t>
                      </a:r>
                    </a:p>
                  </a:txBody>
                  <a:tcPr marL="74295" marR="74295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en-US" altLang="ko-KR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Man.Item No.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Ser.Item No.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Qty</a:t>
                      </a: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Qty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Ref.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Man.Item No.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Ser.Item No.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</a:t>
                      </a: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Qty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3922277"/>
                  </a:ext>
                </a:extLst>
              </a:tr>
              <a:tr h="132151"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rgbClr val="FF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Assy</a:t>
                      </a:r>
                      <a:endParaRPr lang="ko-KR" altLang="en-US" sz="1000" dirty="0">
                        <a:solidFill>
                          <a:srgbClr val="FF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rgbClr val="FF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IE0113144</a:t>
                      </a:r>
                      <a:endParaRPr lang="ko-KR" altLang="en-US" sz="1000" dirty="0">
                        <a:solidFill>
                          <a:srgbClr val="FF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rgbClr val="FF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rgbClr val="FF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GUIDE RAIL SUPPORT BRKT ASSY</a:t>
                      </a:r>
                      <a:endParaRPr lang="ko-KR" altLang="en-US" sz="1000" dirty="0">
                        <a:solidFill>
                          <a:srgbClr val="FF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ISO250 TRAPPED O-RING VITON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rgbClr val="FF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lang="ko-KR" altLang="en-US" sz="1000" dirty="0">
                        <a:solidFill>
                          <a:srgbClr val="FF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rgbClr val="FF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218983511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WSHR S-COIL M10 SS</a:t>
                      </a:r>
                      <a:endParaRPr lang="ko-KR" altLang="en-US" sz="105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56520841"/>
                  </a:ext>
                </a:extLst>
              </a:tr>
              <a:tr h="132151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IE0113143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EUV GUIDE RAIL SUPPORT BRKT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ISO250 TRAPPED O-RING VITON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218981311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WSHR NORMAL SS M10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8856439"/>
                  </a:ext>
                </a:extLst>
              </a:tr>
              <a:tr h="132151"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218181452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SCREW HX M10*25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ISO250 TRAPPED O-RING VITON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3966801"/>
                  </a:ext>
                </a:extLst>
              </a:tr>
              <a:tr h="132151">
                <a:tc gridSpan="5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FF6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7911635"/>
                  </a:ext>
                </a:extLst>
              </a:tr>
              <a:tr h="4738498">
                <a:tc gridSpan="7"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Instruction:</a:t>
                      </a:r>
                    </a:p>
                    <a:p>
                      <a:pPr latinLnBrk="1"/>
                      <a:endParaRPr lang="en-US" altLang="ko-KR" sz="10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  <a:p>
                      <a:pPr latinLnBrk="1"/>
                      <a:endParaRPr lang="en-US" altLang="ko-KR" sz="10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  <a:p>
                      <a:pPr marL="228600" indent="-228600">
                        <a:buFont typeface="+mj-lt"/>
                        <a:buAutoNum type="arabicPeriod"/>
                      </a:pP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그림과 같이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SRC1 ~ FAC Module 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세 번째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N2 Back line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에 조립하세요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.</a:t>
                      </a:r>
                      <a:b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</a:br>
                      <a:r>
                        <a:rPr lang="en-GB" altLang="ko-KR" sz="1000" dirty="0">
                          <a:solidFill>
                            <a:srgbClr val="0070C0"/>
                          </a:solidFill>
                          <a:effectLst/>
                          <a:latin typeface="Calibri (본문)"/>
                          <a:ea typeface="바탕" panose="02030600000101010101" pitchFamily="18" charset="-127"/>
                        </a:rPr>
                        <a:t>(Assemble the N2 line on the </a:t>
                      </a:r>
                      <a:r>
                        <a:rPr lang="en-US" altLang="ko-KR" sz="1000" dirty="0">
                          <a:solidFill>
                            <a:srgbClr val="0070C0"/>
                          </a:solidFill>
                          <a:effectLst/>
                          <a:latin typeface="Calibri (본문)"/>
                          <a:ea typeface="바탕" panose="02030600000101010101" pitchFamily="18" charset="-127"/>
                        </a:rPr>
                        <a:t>third</a:t>
                      </a:r>
                      <a:r>
                        <a:rPr lang="en-GB" altLang="ko-KR" sz="1000" dirty="0">
                          <a:solidFill>
                            <a:srgbClr val="0070C0"/>
                          </a:solidFill>
                          <a:effectLst/>
                          <a:latin typeface="Calibri (본문)"/>
                          <a:ea typeface="바탕" panose="02030600000101010101" pitchFamily="18" charset="-127"/>
                        </a:rPr>
                        <a:t> line of N2 back line of SRC1 ~ FAC module.) 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endParaRPr lang="ko-KR" altLang="ko-KR" sz="1050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74295" marR="74295" marT="37148" marB="37148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15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6913290"/>
                  </a:ext>
                </a:extLst>
              </a:tr>
              <a:tr h="326886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Page</a:t>
                      </a:r>
                    </a:p>
                  </a:txBody>
                  <a:tcPr marL="74295" marR="74295" marT="37148" marB="37148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680</a:t>
                      </a: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b="1" dirty="0"/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Issue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01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Approved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999999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SOP TEMPLATE – SINGLE LANDSCAPE v5.doc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1874398"/>
                  </a:ext>
                </a:extLst>
              </a:tr>
            </a:tbl>
          </a:graphicData>
        </a:graphic>
      </p:graphicFrame>
      <p:sp>
        <p:nvSpPr>
          <p:cNvPr id="55" name="직사각형 54">
            <a:extLst>
              <a:ext uri="{FF2B5EF4-FFF2-40B4-BE49-F238E27FC236}">
                <a16:creationId xmlns:a16="http://schemas.microsoft.com/office/drawing/2014/main" id="{210971BB-FF72-4222-97B3-31E8A3AFBC12}"/>
              </a:ext>
            </a:extLst>
          </p:cNvPr>
          <p:cNvSpPr/>
          <p:nvPr/>
        </p:nvSpPr>
        <p:spPr>
          <a:xfrm>
            <a:off x="231072" y="6519446"/>
            <a:ext cx="944385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tabLst>
                <a:tab pos="2057400" algn="ctr"/>
                <a:tab pos="4114800" algn="r"/>
                <a:tab pos="2057400" algn="ctr"/>
                <a:tab pos="4414838" algn="r"/>
              </a:tabLst>
            </a:pPr>
            <a:r>
              <a:rPr lang="en-GB" altLang="ko-KR" sz="7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맑은 고딕" panose="020B0503020000020004" pitchFamily="50" charset="-127"/>
              </a:rPr>
              <a:t>Copyright © Edwards Group plc 2020</a:t>
            </a:r>
            <a:endParaRPr lang="ko-KR" altLang="ko-KR" sz="700" dirty="0">
              <a:latin typeface="Times New Roman" panose="02020603050405020304" pitchFamily="18" charset="0"/>
              <a:ea typeface="맑은 고딕" panose="020B0503020000020004" pitchFamily="50" charset="-127"/>
            </a:endParaRPr>
          </a:p>
          <a:p>
            <a:pPr algn="ctr">
              <a:tabLst>
                <a:tab pos="2057400" algn="ctr"/>
                <a:tab pos="4114800" algn="r"/>
                <a:tab pos="2057400" algn="ctr"/>
                <a:tab pos="4414838" algn="r"/>
              </a:tabLst>
            </a:pPr>
            <a:r>
              <a:rPr lang="en-GB" altLang="ko-KR" sz="7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맑은 고딕" panose="020B0503020000020004" pitchFamily="50" charset="-127"/>
              </a:rPr>
              <a:t>Company Confidential Document.  This document can only be shared with 3</a:t>
            </a:r>
            <a:r>
              <a:rPr lang="en-GB" altLang="ko-KR" sz="700" baseline="300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맑은 고딕" panose="020B0503020000020004" pitchFamily="50" charset="-127"/>
              </a:rPr>
              <a:t>rd</a:t>
            </a:r>
            <a:r>
              <a:rPr lang="en-GB" altLang="ko-KR" sz="7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맑은 고딕" panose="020B0503020000020004" pitchFamily="50" charset="-127"/>
              </a:rPr>
              <a:t> parties with the written permission of the legal department or if an NDA is in place.  If printed this document should be shredded when disposed of.</a:t>
            </a:r>
            <a:endParaRPr lang="ko-KR" altLang="ko-KR" sz="700" dirty="0">
              <a:latin typeface="Times New Roman" panose="02020603050405020304" pitchFamily="18" charset="0"/>
              <a:ea typeface="맑은 고딕" panose="020B0503020000020004" pitchFamily="50" charset="-127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2D78D4A2-CD5A-42FC-8BC6-C2ACA8495B4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293" y="174391"/>
            <a:ext cx="824386" cy="17509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ACCBD85-F760-4434-B128-C6C7B8F3CDA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60"/>
          <a:stretch/>
        </p:blipFill>
        <p:spPr>
          <a:xfrm>
            <a:off x="4481387" y="1896799"/>
            <a:ext cx="2681057" cy="321738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6A7F2D4-C99E-45C1-B3D8-CC5BEFD542C8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5318" y="3051732"/>
            <a:ext cx="2413617" cy="2062456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79E31939-4CCB-4C1E-894E-1DA589035F41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9736" y="3051732"/>
            <a:ext cx="2413617" cy="2062456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4EA7B4AE-519E-4E37-BB3D-270A588A9E36}"/>
              </a:ext>
            </a:extLst>
          </p:cNvPr>
          <p:cNvSpPr/>
          <p:nvPr/>
        </p:nvSpPr>
        <p:spPr>
          <a:xfrm rot="5400000">
            <a:off x="4683982" y="3953225"/>
            <a:ext cx="613328" cy="872802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FF00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55F9F05-5B08-4BE8-B828-F27A4D96231C}"/>
              </a:ext>
            </a:extLst>
          </p:cNvPr>
          <p:cNvSpPr/>
          <p:nvPr/>
        </p:nvSpPr>
        <p:spPr>
          <a:xfrm rot="5400000">
            <a:off x="6335018" y="3953938"/>
            <a:ext cx="613328" cy="872802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FF00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FB03272-4E41-4437-A7D8-7455F11DA4BA}"/>
              </a:ext>
            </a:extLst>
          </p:cNvPr>
          <p:cNvSpPr/>
          <p:nvPr/>
        </p:nvSpPr>
        <p:spPr>
          <a:xfrm rot="5400000">
            <a:off x="2572870" y="3963898"/>
            <a:ext cx="491956" cy="430524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FF00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2FE462C-D997-4BB2-BF72-A6FB44952814}"/>
              </a:ext>
            </a:extLst>
          </p:cNvPr>
          <p:cNvSpPr/>
          <p:nvPr/>
        </p:nvSpPr>
        <p:spPr>
          <a:xfrm rot="5400000">
            <a:off x="8815434" y="3726030"/>
            <a:ext cx="491956" cy="430524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FF00"/>
              </a:solidFill>
            </a:endParaRPr>
          </a:p>
        </p:txBody>
      </p:sp>
      <p:pic>
        <p:nvPicPr>
          <p:cNvPr id="27" name="Picture 309">
            <a:extLst>
              <a:ext uri="{FF2B5EF4-FFF2-40B4-BE49-F238E27FC236}">
                <a16:creationId xmlns:a16="http://schemas.microsoft.com/office/drawing/2014/main" id="{9C4B0F90-57A4-4ABA-8351-FF22E346FB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5318" y="1677502"/>
            <a:ext cx="394698" cy="311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0" name="그림 9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27AA0A92-026E-45E2-A165-32119EF2B22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3634" y="2362682"/>
            <a:ext cx="780952" cy="523810"/>
          </a:xfrm>
          <a:prstGeom prst="rect">
            <a:avLst/>
          </a:prstGeom>
        </p:spPr>
      </p:pic>
      <p:pic>
        <p:nvPicPr>
          <p:cNvPr id="28" name="그림 27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FCB4E628-EF3A-4FA0-9B95-EA88F4EEE68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6068" y="2362682"/>
            <a:ext cx="780952" cy="52381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CF3E12DB-A055-4C69-B047-9E1376ECC329}"/>
              </a:ext>
            </a:extLst>
          </p:cNvPr>
          <p:cNvSpPr txBox="1"/>
          <p:nvPr/>
        </p:nvSpPr>
        <p:spPr>
          <a:xfrm>
            <a:off x="3113909" y="5370415"/>
            <a:ext cx="5416012" cy="430887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동일한 위치에 </a:t>
            </a:r>
            <a:r>
              <a:rPr lang="en-US" altLang="ko-KR" sz="1100" dirty="0"/>
              <a:t>SRC / EXP </a:t>
            </a:r>
            <a:r>
              <a:rPr lang="ko-KR" altLang="en-US" sz="1100" dirty="0"/>
              <a:t>의 </a:t>
            </a:r>
            <a:r>
              <a:rPr lang="en-US" altLang="ko-KR" sz="1100" dirty="0"/>
              <a:t>pump module</a:t>
            </a:r>
            <a:r>
              <a:rPr lang="ko-KR" altLang="en-US" sz="1100" dirty="0"/>
              <a:t>에 모두 조립해 주세요</a:t>
            </a:r>
            <a:r>
              <a:rPr lang="en-US" altLang="ko-KR" sz="1100" dirty="0"/>
              <a:t>.</a:t>
            </a:r>
          </a:p>
          <a:p>
            <a:pPr algn="ctr"/>
            <a:r>
              <a:rPr lang="en-US" altLang="ko-KR" sz="1100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(Assemble the Guide rail bracket to SRC / EXP’s Pump module at the same point.)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B13957E-4DF4-4973-BB50-56924961F8F9}"/>
              </a:ext>
            </a:extLst>
          </p:cNvPr>
          <p:cNvSpPr txBox="1"/>
          <p:nvPr/>
        </p:nvSpPr>
        <p:spPr>
          <a:xfrm>
            <a:off x="4446451" y="3657458"/>
            <a:ext cx="1088390" cy="338554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IE0113144</a:t>
            </a:r>
          </a:p>
        </p:txBody>
      </p:sp>
    </p:spTree>
    <p:extLst>
      <p:ext uri="{BB962C8B-B14F-4D97-AF65-F5344CB8AC3E}">
        <p14:creationId xmlns:p14="http://schemas.microsoft.com/office/powerpoint/2010/main" val="185014938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표 16">
            <a:extLst>
              <a:ext uri="{FF2B5EF4-FFF2-40B4-BE49-F238E27FC236}">
                <a16:creationId xmlns:a16="http://schemas.microsoft.com/office/drawing/2014/main" id="{64AD76A6-BF97-4CAB-87A5-7B494C8277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1356163"/>
              </p:ext>
            </p:extLst>
          </p:nvPr>
        </p:nvGraphicFramePr>
        <p:xfrm>
          <a:off x="119518" y="147446"/>
          <a:ext cx="9713274" cy="63409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7171">
                  <a:extLst>
                    <a:ext uri="{9D8B030D-6E8A-4147-A177-3AD203B41FA5}">
                      <a16:colId xmlns:a16="http://schemas.microsoft.com/office/drawing/2014/main" val="3253739569"/>
                    </a:ext>
                  </a:extLst>
                </a:gridCol>
                <a:gridCol w="176589">
                  <a:extLst>
                    <a:ext uri="{9D8B030D-6E8A-4147-A177-3AD203B41FA5}">
                      <a16:colId xmlns:a16="http://schemas.microsoft.com/office/drawing/2014/main" val="825821396"/>
                    </a:ext>
                  </a:extLst>
                </a:gridCol>
                <a:gridCol w="120583">
                  <a:extLst>
                    <a:ext uri="{9D8B030D-6E8A-4147-A177-3AD203B41FA5}">
                      <a16:colId xmlns:a16="http://schemas.microsoft.com/office/drawing/2014/main" val="3171329016"/>
                    </a:ext>
                  </a:extLst>
                </a:gridCol>
                <a:gridCol w="336604">
                  <a:extLst>
                    <a:ext uri="{9D8B030D-6E8A-4147-A177-3AD203B41FA5}">
                      <a16:colId xmlns:a16="http://schemas.microsoft.com/office/drawing/2014/main" val="3172448492"/>
                    </a:ext>
                  </a:extLst>
                </a:gridCol>
                <a:gridCol w="473228">
                  <a:extLst>
                    <a:ext uri="{9D8B030D-6E8A-4147-A177-3AD203B41FA5}">
                      <a16:colId xmlns:a16="http://schemas.microsoft.com/office/drawing/2014/main" val="3116983912"/>
                    </a:ext>
                  </a:extLst>
                </a:gridCol>
                <a:gridCol w="175786">
                  <a:extLst>
                    <a:ext uri="{9D8B030D-6E8A-4147-A177-3AD203B41FA5}">
                      <a16:colId xmlns:a16="http://schemas.microsoft.com/office/drawing/2014/main" val="2867862272"/>
                    </a:ext>
                  </a:extLst>
                </a:gridCol>
                <a:gridCol w="102814">
                  <a:extLst>
                    <a:ext uri="{9D8B030D-6E8A-4147-A177-3AD203B41FA5}">
                      <a16:colId xmlns:a16="http://schemas.microsoft.com/office/drawing/2014/main" val="1953060234"/>
                    </a:ext>
                  </a:extLst>
                </a:gridCol>
                <a:gridCol w="737673">
                  <a:extLst>
                    <a:ext uri="{9D8B030D-6E8A-4147-A177-3AD203B41FA5}">
                      <a16:colId xmlns:a16="http://schemas.microsoft.com/office/drawing/2014/main" val="398629596"/>
                    </a:ext>
                  </a:extLst>
                </a:gridCol>
                <a:gridCol w="140459">
                  <a:extLst>
                    <a:ext uri="{9D8B030D-6E8A-4147-A177-3AD203B41FA5}">
                      <a16:colId xmlns:a16="http://schemas.microsoft.com/office/drawing/2014/main" val="404855326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091127642"/>
                    </a:ext>
                  </a:extLst>
                </a:gridCol>
                <a:gridCol w="485379">
                  <a:extLst>
                    <a:ext uri="{9D8B030D-6E8A-4147-A177-3AD203B41FA5}">
                      <a16:colId xmlns:a16="http://schemas.microsoft.com/office/drawing/2014/main" val="1479794387"/>
                    </a:ext>
                  </a:extLst>
                </a:gridCol>
                <a:gridCol w="331842">
                  <a:extLst>
                    <a:ext uri="{9D8B030D-6E8A-4147-A177-3AD203B41FA5}">
                      <a16:colId xmlns:a16="http://schemas.microsoft.com/office/drawing/2014/main" val="3215269691"/>
                    </a:ext>
                  </a:extLst>
                </a:gridCol>
                <a:gridCol w="817221">
                  <a:extLst>
                    <a:ext uri="{9D8B030D-6E8A-4147-A177-3AD203B41FA5}">
                      <a16:colId xmlns:a16="http://schemas.microsoft.com/office/drawing/2014/main" val="4242642920"/>
                    </a:ext>
                  </a:extLst>
                </a:gridCol>
                <a:gridCol w="430899">
                  <a:extLst>
                    <a:ext uri="{9D8B030D-6E8A-4147-A177-3AD203B41FA5}">
                      <a16:colId xmlns:a16="http://schemas.microsoft.com/office/drawing/2014/main" val="1436993564"/>
                    </a:ext>
                  </a:extLst>
                </a:gridCol>
                <a:gridCol w="594342">
                  <a:extLst>
                    <a:ext uri="{9D8B030D-6E8A-4147-A177-3AD203B41FA5}">
                      <a16:colId xmlns:a16="http://schemas.microsoft.com/office/drawing/2014/main" val="3220654505"/>
                    </a:ext>
                  </a:extLst>
                </a:gridCol>
                <a:gridCol w="985618">
                  <a:extLst>
                    <a:ext uri="{9D8B030D-6E8A-4147-A177-3AD203B41FA5}">
                      <a16:colId xmlns:a16="http://schemas.microsoft.com/office/drawing/2014/main" val="3053073729"/>
                    </a:ext>
                  </a:extLst>
                </a:gridCol>
                <a:gridCol w="102814">
                  <a:extLst>
                    <a:ext uri="{9D8B030D-6E8A-4147-A177-3AD203B41FA5}">
                      <a16:colId xmlns:a16="http://schemas.microsoft.com/office/drawing/2014/main" val="3496862969"/>
                    </a:ext>
                  </a:extLst>
                </a:gridCol>
                <a:gridCol w="1040099">
                  <a:extLst>
                    <a:ext uri="{9D8B030D-6E8A-4147-A177-3AD203B41FA5}">
                      <a16:colId xmlns:a16="http://schemas.microsoft.com/office/drawing/2014/main" val="3448398408"/>
                    </a:ext>
                  </a:extLst>
                </a:gridCol>
                <a:gridCol w="465609">
                  <a:extLst>
                    <a:ext uri="{9D8B030D-6E8A-4147-A177-3AD203B41FA5}">
                      <a16:colId xmlns:a16="http://schemas.microsoft.com/office/drawing/2014/main" val="4087358375"/>
                    </a:ext>
                  </a:extLst>
                </a:gridCol>
                <a:gridCol w="102814">
                  <a:extLst>
                    <a:ext uri="{9D8B030D-6E8A-4147-A177-3AD203B41FA5}">
                      <a16:colId xmlns:a16="http://schemas.microsoft.com/office/drawing/2014/main" val="21403367"/>
                    </a:ext>
                  </a:extLst>
                </a:gridCol>
                <a:gridCol w="1149062">
                  <a:extLst>
                    <a:ext uri="{9D8B030D-6E8A-4147-A177-3AD203B41FA5}">
                      <a16:colId xmlns:a16="http://schemas.microsoft.com/office/drawing/2014/main" val="220410917"/>
                    </a:ext>
                  </a:extLst>
                </a:gridCol>
                <a:gridCol w="438388">
                  <a:extLst>
                    <a:ext uri="{9D8B030D-6E8A-4147-A177-3AD203B41FA5}">
                      <a16:colId xmlns:a16="http://schemas.microsoft.com/office/drawing/2014/main" val="2706650489"/>
                    </a:ext>
                  </a:extLst>
                </a:gridCol>
              </a:tblGrid>
              <a:tr h="185010">
                <a:tc gridSpan="8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9144" marB="18288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c</a:t>
                      </a:r>
                      <a:endParaRPr lang="ko-KR" altLang="en-US" sz="1000"/>
                    </a:p>
                  </a:txBody>
                  <a:tcPr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SOP NO.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9144" marB="182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T="0" marB="0"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9144" marB="182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Title: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9144" marB="182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G3_EUV END USER PUMP MODULE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295" marR="74295" marT="9144" marB="182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4830037"/>
                  </a:ext>
                </a:extLst>
              </a:tr>
              <a:tr h="171795"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</a:t>
                      </a:r>
                    </a:p>
                  </a:txBody>
                  <a:tcPr marL="74295" marR="74295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FF66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</a:t>
                      </a:r>
                    </a:p>
                  </a:txBody>
                  <a:tcPr marL="74295" marR="74295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en-US" altLang="ko-KR" sz="14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295" marR="74295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19"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solidFill>
                            <a:schemeClr val="tx1"/>
                          </a:solidFill>
                        </a:rPr>
                        <a:t>OP0690</a:t>
                      </a:r>
                      <a:endParaRPr lang="ko-KR" alt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2454436"/>
                  </a:ext>
                </a:extLst>
              </a:tr>
              <a:tr h="132151">
                <a:tc gridSpan="3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Ref.</a:t>
                      </a:r>
                    </a:p>
                  </a:txBody>
                  <a:tcPr marL="74295" marR="74295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en-US" altLang="ko-KR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Man.Item No.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Ser.Item No.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Qty</a:t>
                      </a: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Qty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Ref.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Man.Item No.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Ser.Item No.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</a:t>
                      </a: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Qty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3922277"/>
                  </a:ext>
                </a:extLst>
              </a:tr>
              <a:tr h="132151"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IE0113514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UPR BOOSTER SUPP ASSY LH LONG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ISO250 TRAPPED O-RING VITON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rgbClr val="FF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218231412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SCR CAP HD M8*25 SS</a:t>
                      </a:r>
                      <a:endParaRPr lang="ko-KR" altLang="en-US" sz="105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56520841"/>
                  </a:ext>
                </a:extLst>
              </a:tr>
              <a:tr h="132151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IE0113516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UPR BOOSTER SUPP ASSY RH LONG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ISO250 TRAPPED O-RING VITON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218981310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WSHR NORM M8 SS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8856439"/>
                  </a:ext>
                </a:extLst>
              </a:tr>
              <a:tr h="132151"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ISO250 TRAPPED O-RING VITON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218983510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WSHR S-COIL M8 SS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3966801"/>
                  </a:ext>
                </a:extLst>
              </a:tr>
              <a:tr h="132151">
                <a:tc gridSpan="5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FF6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7911635"/>
                  </a:ext>
                </a:extLst>
              </a:tr>
              <a:tr h="4738498">
                <a:tc gridSpan="7"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Instruction:</a:t>
                      </a:r>
                    </a:p>
                    <a:p>
                      <a:pPr latinLnBrk="1"/>
                      <a:endParaRPr lang="en-US" altLang="ko-KR" sz="10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  <a:p>
                      <a:pPr latinLnBrk="1"/>
                      <a:endParaRPr lang="en-US" altLang="ko-KR" sz="10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  <a:p>
                      <a:pPr marL="228600" indent="-228600">
                        <a:buFont typeface="+mj-lt"/>
                        <a:buAutoNum type="arabicPeriod"/>
                      </a:pP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그림과 같이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SRC1 ~ FAC Module 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세 번째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N2 Back line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에 조립하세요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.</a:t>
                      </a:r>
                      <a:b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</a:br>
                      <a:r>
                        <a:rPr lang="en-GB" altLang="ko-KR" sz="1000" dirty="0">
                          <a:solidFill>
                            <a:srgbClr val="0070C0"/>
                          </a:solidFill>
                          <a:effectLst/>
                          <a:latin typeface="Calibri (본문)"/>
                          <a:ea typeface="바탕" panose="02030600000101010101" pitchFamily="18" charset="-127"/>
                        </a:rPr>
                        <a:t>(Assemble the N2 line on the </a:t>
                      </a:r>
                      <a:r>
                        <a:rPr lang="en-US" altLang="ko-KR" sz="1000" dirty="0">
                          <a:solidFill>
                            <a:srgbClr val="0070C0"/>
                          </a:solidFill>
                          <a:effectLst/>
                          <a:latin typeface="Calibri (본문)"/>
                          <a:ea typeface="바탕" panose="02030600000101010101" pitchFamily="18" charset="-127"/>
                        </a:rPr>
                        <a:t>third</a:t>
                      </a:r>
                      <a:r>
                        <a:rPr lang="en-GB" altLang="ko-KR" sz="1000" dirty="0">
                          <a:solidFill>
                            <a:srgbClr val="0070C0"/>
                          </a:solidFill>
                          <a:effectLst/>
                          <a:latin typeface="Calibri (본문)"/>
                          <a:ea typeface="바탕" panose="02030600000101010101" pitchFamily="18" charset="-127"/>
                        </a:rPr>
                        <a:t> line of N2 back line of SRC1 ~ FAC module.) 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endParaRPr lang="ko-KR" altLang="ko-KR" sz="1050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74295" marR="74295" marT="37148" marB="37148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15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6913290"/>
                  </a:ext>
                </a:extLst>
              </a:tr>
              <a:tr h="326886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Page</a:t>
                      </a:r>
                    </a:p>
                  </a:txBody>
                  <a:tcPr marL="74295" marR="74295" marT="37148" marB="37148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690</a:t>
                      </a: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b="1" dirty="0"/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Issue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01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Approved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999999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SOP TEMPLATE – SINGLE LANDSCAPE v5.doc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1874398"/>
                  </a:ext>
                </a:extLst>
              </a:tr>
            </a:tbl>
          </a:graphicData>
        </a:graphic>
      </p:graphicFrame>
      <p:sp>
        <p:nvSpPr>
          <p:cNvPr id="55" name="직사각형 54">
            <a:extLst>
              <a:ext uri="{FF2B5EF4-FFF2-40B4-BE49-F238E27FC236}">
                <a16:creationId xmlns:a16="http://schemas.microsoft.com/office/drawing/2014/main" id="{210971BB-FF72-4222-97B3-31E8A3AFBC12}"/>
              </a:ext>
            </a:extLst>
          </p:cNvPr>
          <p:cNvSpPr/>
          <p:nvPr/>
        </p:nvSpPr>
        <p:spPr>
          <a:xfrm>
            <a:off x="231072" y="6519446"/>
            <a:ext cx="944385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tabLst>
                <a:tab pos="2057400" algn="ctr"/>
                <a:tab pos="4114800" algn="r"/>
                <a:tab pos="2057400" algn="ctr"/>
                <a:tab pos="4414838" algn="r"/>
              </a:tabLst>
            </a:pPr>
            <a:r>
              <a:rPr lang="en-GB" altLang="ko-KR" sz="7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맑은 고딕" panose="020B0503020000020004" pitchFamily="50" charset="-127"/>
              </a:rPr>
              <a:t>Copyright © Edwards Group plc 2020</a:t>
            </a:r>
            <a:endParaRPr lang="ko-KR" altLang="ko-KR" sz="700" dirty="0">
              <a:latin typeface="Times New Roman" panose="02020603050405020304" pitchFamily="18" charset="0"/>
              <a:ea typeface="맑은 고딕" panose="020B0503020000020004" pitchFamily="50" charset="-127"/>
            </a:endParaRPr>
          </a:p>
          <a:p>
            <a:pPr algn="ctr">
              <a:tabLst>
                <a:tab pos="2057400" algn="ctr"/>
                <a:tab pos="4114800" algn="r"/>
                <a:tab pos="2057400" algn="ctr"/>
                <a:tab pos="4414838" algn="r"/>
              </a:tabLst>
            </a:pPr>
            <a:r>
              <a:rPr lang="en-GB" altLang="ko-KR" sz="7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맑은 고딕" panose="020B0503020000020004" pitchFamily="50" charset="-127"/>
              </a:rPr>
              <a:t>Company Confidential Document.  This document can only be shared with 3</a:t>
            </a:r>
            <a:r>
              <a:rPr lang="en-GB" altLang="ko-KR" sz="700" baseline="300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맑은 고딕" panose="020B0503020000020004" pitchFamily="50" charset="-127"/>
              </a:rPr>
              <a:t>rd</a:t>
            </a:r>
            <a:r>
              <a:rPr lang="en-GB" altLang="ko-KR" sz="7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맑은 고딕" panose="020B0503020000020004" pitchFamily="50" charset="-127"/>
              </a:rPr>
              <a:t> parties with the written permission of the legal department or if an NDA is in place.  If printed this document should be shredded when disposed of.</a:t>
            </a:r>
            <a:endParaRPr lang="ko-KR" altLang="ko-KR" sz="700" dirty="0">
              <a:latin typeface="Times New Roman" panose="02020603050405020304" pitchFamily="18" charset="0"/>
              <a:ea typeface="맑은 고딕" panose="020B0503020000020004" pitchFamily="50" charset="-127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2D78D4A2-CD5A-42FC-8BC6-C2ACA8495B4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293" y="174391"/>
            <a:ext cx="824386" cy="175090"/>
          </a:xfrm>
          <a:prstGeom prst="rect">
            <a:avLst/>
          </a:prstGeom>
        </p:spPr>
      </p:pic>
      <p:pic>
        <p:nvPicPr>
          <p:cNvPr id="27" name="Picture 309">
            <a:extLst>
              <a:ext uri="{FF2B5EF4-FFF2-40B4-BE49-F238E27FC236}">
                <a16:creationId xmlns:a16="http://schemas.microsoft.com/office/drawing/2014/main" id="{9C4B0F90-57A4-4ABA-8351-FF22E346FB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5318" y="1560006"/>
            <a:ext cx="394698" cy="311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074" name="그림 1">
            <a:extLst>
              <a:ext uri="{FF2B5EF4-FFF2-40B4-BE49-F238E27FC236}">
                <a16:creationId xmlns:a16="http://schemas.microsoft.com/office/drawing/2014/main" id="{C4865D9F-456B-4315-BE23-66A0F9C5CF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0016" y="2182225"/>
            <a:ext cx="6916738" cy="3935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E1E51592-3526-4156-8A09-50475CE0C82B}"/>
              </a:ext>
            </a:extLst>
          </p:cNvPr>
          <p:cNvSpPr txBox="1"/>
          <p:nvPr/>
        </p:nvSpPr>
        <p:spPr>
          <a:xfrm>
            <a:off x="3382283" y="1560332"/>
            <a:ext cx="4832204" cy="600164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좌 </a:t>
            </a:r>
            <a:r>
              <a:rPr lang="en-US" altLang="ko-KR" sz="1100" dirty="0"/>
              <a:t>(52 mm)</a:t>
            </a:r>
            <a:r>
              <a:rPr lang="ko-KR" altLang="en-US" sz="1100" dirty="0"/>
              <a:t> </a:t>
            </a:r>
            <a:r>
              <a:rPr lang="en-US" altLang="ko-KR" sz="1100" dirty="0"/>
              <a:t>/</a:t>
            </a:r>
            <a:r>
              <a:rPr lang="ko-KR" altLang="en-US" sz="1100" dirty="0"/>
              <a:t> 우 </a:t>
            </a:r>
            <a:r>
              <a:rPr lang="en-US" altLang="ko-KR" sz="1100" dirty="0"/>
              <a:t>(62.6 mm) Jig</a:t>
            </a:r>
            <a:r>
              <a:rPr lang="ko-KR" altLang="en-US" sz="1100" dirty="0"/>
              <a:t>를 각각 앞 뒤로 끼운 뒤 볼트를 조여 주세요</a:t>
            </a:r>
            <a:r>
              <a:rPr lang="en-US" altLang="ko-KR" sz="1100" dirty="0"/>
              <a:t>.</a:t>
            </a:r>
          </a:p>
          <a:p>
            <a:pPr algn="ctr"/>
            <a:r>
              <a:rPr lang="en-US" altLang="ko-KR" sz="1100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(Insert the Left (52 mm) / Right (62.6 mm) Jig between rail and frame’s front and back and tighten the bolts.)</a:t>
            </a:r>
          </a:p>
        </p:txBody>
      </p:sp>
    </p:spTree>
    <p:extLst>
      <p:ext uri="{BB962C8B-B14F-4D97-AF65-F5344CB8AC3E}">
        <p14:creationId xmlns:p14="http://schemas.microsoft.com/office/powerpoint/2010/main" val="313832793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표 16">
            <a:extLst>
              <a:ext uri="{FF2B5EF4-FFF2-40B4-BE49-F238E27FC236}">
                <a16:creationId xmlns:a16="http://schemas.microsoft.com/office/drawing/2014/main" id="{64AD76A6-BF97-4CAB-87A5-7B494C8277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6452195"/>
              </p:ext>
            </p:extLst>
          </p:nvPr>
        </p:nvGraphicFramePr>
        <p:xfrm>
          <a:off x="119518" y="147446"/>
          <a:ext cx="9713274" cy="63409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7171">
                  <a:extLst>
                    <a:ext uri="{9D8B030D-6E8A-4147-A177-3AD203B41FA5}">
                      <a16:colId xmlns:a16="http://schemas.microsoft.com/office/drawing/2014/main" val="3253739569"/>
                    </a:ext>
                  </a:extLst>
                </a:gridCol>
                <a:gridCol w="176589">
                  <a:extLst>
                    <a:ext uri="{9D8B030D-6E8A-4147-A177-3AD203B41FA5}">
                      <a16:colId xmlns:a16="http://schemas.microsoft.com/office/drawing/2014/main" val="825821396"/>
                    </a:ext>
                  </a:extLst>
                </a:gridCol>
                <a:gridCol w="120583">
                  <a:extLst>
                    <a:ext uri="{9D8B030D-6E8A-4147-A177-3AD203B41FA5}">
                      <a16:colId xmlns:a16="http://schemas.microsoft.com/office/drawing/2014/main" val="3171329016"/>
                    </a:ext>
                  </a:extLst>
                </a:gridCol>
                <a:gridCol w="336604">
                  <a:extLst>
                    <a:ext uri="{9D8B030D-6E8A-4147-A177-3AD203B41FA5}">
                      <a16:colId xmlns:a16="http://schemas.microsoft.com/office/drawing/2014/main" val="3172448492"/>
                    </a:ext>
                  </a:extLst>
                </a:gridCol>
                <a:gridCol w="473228">
                  <a:extLst>
                    <a:ext uri="{9D8B030D-6E8A-4147-A177-3AD203B41FA5}">
                      <a16:colId xmlns:a16="http://schemas.microsoft.com/office/drawing/2014/main" val="3116983912"/>
                    </a:ext>
                  </a:extLst>
                </a:gridCol>
                <a:gridCol w="175786">
                  <a:extLst>
                    <a:ext uri="{9D8B030D-6E8A-4147-A177-3AD203B41FA5}">
                      <a16:colId xmlns:a16="http://schemas.microsoft.com/office/drawing/2014/main" val="2867862272"/>
                    </a:ext>
                  </a:extLst>
                </a:gridCol>
                <a:gridCol w="102814">
                  <a:extLst>
                    <a:ext uri="{9D8B030D-6E8A-4147-A177-3AD203B41FA5}">
                      <a16:colId xmlns:a16="http://schemas.microsoft.com/office/drawing/2014/main" val="1953060234"/>
                    </a:ext>
                  </a:extLst>
                </a:gridCol>
                <a:gridCol w="737673">
                  <a:extLst>
                    <a:ext uri="{9D8B030D-6E8A-4147-A177-3AD203B41FA5}">
                      <a16:colId xmlns:a16="http://schemas.microsoft.com/office/drawing/2014/main" val="398629596"/>
                    </a:ext>
                  </a:extLst>
                </a:gridCol>
                <a:gridCol w="140459">
                  <a:extLst>
                    <a:ext uri="{9D8B030D-6E8A-4147-A177-3AD203B41FA5}">
                      <a16:colId xmlns:a16="http://schemas.microsoft.com/office/drawing/2014/main" val="404855326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091127642"/>
                    </a:ext>
                  </a:extLst>
                </a:gridCol>
                <a:gridCol w="485379">
                  <a:extLst>
                    <a:ext uri="{9D8B030D-6E8A-4147-A177-3AD203B41FA5}">
                      <a16:colId xmlns:a16="http://schemas.microsoft.com/office/drawing/2014/main" val="1479794387"/>
                    </a:ext>
                  </a:extLst>
                </a:gridCol>
                <a:gridCol w="331842">
                  <a:extLst>
                    <a:ext uri="{9D8B030D-6E8A-4147-A177-3AD203B41FA5}">
                      <a16:colId xmlns:a16="http://schemas.microsoft.com/office/drawing/2014/main" val="3215269691"/>
                    </a:ext>
                  </a:extLst>
                </a:gridCol>
                <a:gridCol w="817221">
                  <a:extLst>
                    <a:ext uri="{9D8B030D-6E8A-4147-A177-3AD203B41FA5}">
                      <a16:colId xmlns:a16="http://schemas.microsoft.com/office/drawing/2014/main" val="4242642920"/>
                    </a:ext>
                  </a:extLst>
                </a:gridCol>
                <a:gridCol w="430899">
                  <a:extLst>
                    <a:ext uri="{9D8B030D-6E8A-4147-A177-3AD203B41FA5}">
                      <a16:colId xmlns:a16="http://schemas.microsoft.com/office/drawing/2014/main" val="1436993564"/>
                    </a:ext>
                  </a:extLst>
                </a:gridCol>
                <a:gridCol w="594342">
                  <a:extLst>
                    <a:ext uri="{9D8B030D-6E8A-4147-A177-3AD203B41FA5}">
                      <a16:colId xmlns:a16="http://schemas.microsoft.com/office/drawing/2014/main" val="3220654505"/>
                    </a:ext>
                  </a:extLst>
                </a:gridCol>
                <a:gridCol w="985618">
                  <a:extLst>
                    <a:ext uri="{9D8B030D-6E8A-4147-A177-3AD203B41FA5}">
                      <a16:colId xmlns:a16="http://schemas.microsoft.com/office/drawing/2014/main" val="3053073729"/>
                    </a:ext>
                  </a:extLst>
                </a:gridCol>
                <a:gridCol w="102814">
                  <a:extLst>
                    <a:ext uri="{9D8B030D-6E8A-4147-A177-3AD203B41FA5}">
                      <a16:colId xmlns:a16="http://schemas.microsoft.com/office/drawing/2014/main" val="3496862969"/>
                    </a:ext>
                  </a:extLst>
                </a:gridCol>
                <a:gridCol w="1040099">
                  <a:extLst>
                    <a:ext uri="{9D8B030D-6E8A-4147-A177-3AD203B41FA5}">
                      <a16:colId xmlns:a16="http://schemas.microsoft.com/office/drawing/2014/main" val="3448398408"/>
                    </a:ext>
                  </a:extLst>
                </a:gridCol>
                <a:gridCol w="465609">
                  <a:extLst>
                    <a:ext uri="{9D8B030D-6E8A-4147-A177-3AD203B41FA5}">
                      <a16:colId xmlns:a16="http://schemas.microsoft.com/office/drawing/2014/main" val="4087358375"/>
                    </a:ext>
                  </a:extLst>
                </a:gridCol>
                <a:gridCol w="102814">
                  <a:extLst>
                    <a:ext uri="{9D8B030D-6E8A-4147-A177-3AD203B41FA5}">
                      <a16:colId xmlns:a16="http://schemas.microsoft.com/office/drawing/2014/main" val="21403367"/>
                    </a:ext>
                  </a:extLst>
                </a:gridCol>
                <a:gridCol w="1149062">
                  <a:extLst>
                    <a:ext uri="{9D8B030D-6E8A-4147-A177-3AD203B41FA5}">
                      <a16:colId xmlns:a16="http://schemas.microsoft.com/office/drawing/2014/main" val="220410917"/>
                    </a:ext>
                  </a:extLst>
                </a:gridCol>
                <a:gridCol w="438388">
                  <a:extLst>
                    <a:ext uri="{9D8B030D-6E8A-4147-A177-3AD203B41FA5}">
                      <a16:colId xmlns:a16="http://schemas.microsoft.com/office/drawing/2014/main" val="2706650489"/>
                    </a:ext>
                  </a:extLst>
                </a:gridCol>
              </a:tblGrid>
              <a:tr h="185010">
                <a:tc gridSpan="8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9144" marB="18288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c</a:t>
                      </a:r>
                      <a:endParaRPr lang="ko-KR" altLang="en-US" sz="1000"/>
                    </a:p>
                  </a:txBody>
                  <a:tcPr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SOP NO.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9144" marB="182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T="0" marB="0"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9144" marB="182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Title: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9144" marB="182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G3_EUV END USER PUMP MODULE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295" marR="74295" marT="9144" marB="182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4830037"/>
                  </a:ext>
                </a:extLst>
              </a:tr>
              <a:tr h="171795"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</a:t>
                      </a:r>
                    </a:p>
                  </a:txBody>
                  <a:tcPr marL="74295" marR="74295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FF66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</a:t>
                      </a:r>
                    </a:p>
                  </a:txBody>
                  <a:tcPr marL="74295" marR="74295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en-US" altLang="ko-KR" sz="14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295" marR="74295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19"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solidFill>
                            <a:schemeClr val="tx1"/>
                          </a:solidFill>
                        </a:rPr>
                        <a:t>OP0700</a:t>
                      </a:r>
                      <a:endParaRPr lang="ko-KR" alt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2454436"/>
                  </a:ext>
                </a:extLst>
              </a:tr>
              <a:tr h="132151">
                <a:tc gridSpan="3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Ref.</a:t>
                      </a:r>
                    </a:p>
                  </a:txBody>
                  <a:tcPr marL="74295" marR="74295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en-US" altLang="ko-KR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Man.Item No.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Ser.Item No.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Qty</a:t>
                      </a: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Qty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Ref.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Man.Item No.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Ser.Item No.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</a:t>
                      </a: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Qty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3922277"/>
                  </a:ext>
                </a:extLst>
              </a:tr>
              <a:tr h="132151"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IE0114063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PUMP DRIP TRAY ASSY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ISO250 TRAPPED O-RING VITON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rgbClr val="FF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56520841"/>
                  </a:ext>
                </a:extLst>
              </a:tr>
              <a:tr h="132151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IE0114065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WBP DRIP TRAY ASSY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ISO250 TRAPPED O-RING VITON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8856439"/>
                  </a:ext>
                </a:extLst>
              </a:tr>
              <a:tr h="132151"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ISO250 TRAPPED O-RING VITON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3966801"/>
                  </a:ext>
                </a:extLst>
              </a:tr>
              <a:tr h="132151">
                <a:tc gridSpan="5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FF6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7911635"/>
                  </a:ext>
                </a:extLst>
              </a:tr>
              <a:tr h="4738498">
                <a:tc gridSpan="7"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Instruction:</a:t>
                      </a:r>
                    </a:p>
                    <a:p>
                      <a:pPr latinLnBrk="1"/>
                      <a:endParaRPr lang="en-US" altLang="ko-KR" sz="10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  <a:p>
                      <a:pPr latinLnBrk="1"/>
                      <a:endParaRPr lang="en-US" altLang="ko-KR" sz="10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  <a:p>
                      <a:pPr marL="228600" indent="-228600">
                        <a:buFont typeface="+mj-lt"/>
                        <a:buAutoNum type="arabicPeriod"/>
                      </a:pP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그림과 같이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SRC1 ~ FAC Module 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세 번째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N2 Back line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에 조립하세요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.</a:t>
                      </a:r>
                      <a:b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</a:br>
                      <a:r>
                        <a:rPr lang="en-GB" altLang="ko-KR" sz="1000" dirty="0">
                          <a:solidFill>
                            <a:srgbClr val="0070C0"/>
                          </a:solidFill>
                          <a:effectLst/>
                          <a:latin typeface="Calibri (본문)"/>
                          <a:ea typeface="바탕" panose="02030600000101010101" pitchFamily="18" charset="-127"/>
                        </a:rPr>
                        <a:t>(Assemble the N2 line on the </a:t>
                      </a:r>
                      <a:r>
                        <a:rPr lang="en-US" altLang="ko-KR" sz="1000" dirty="0">
                          <a:solidFill>
                            <a:srgbClr val="0070C0"/>
                          </a:solidFill>
                          <a:effectLst/>
                          <a:latin typeface="Calibri (본문)"/>
                          <a:ea typeface="바탕" panose="02030600000101010101" pitchFamily="18" charset="-127"/>
                        </a:rPr>
                        <a:t>third</a:t>
                      </a:r>
                      <a:r>
                        <a:rPr lang="en-GB" altLang="ko-KR" sz="1000" dirty="0">
                          <a:solidFill>
                            <a:srgbClr val="0070C0"/>
                          </a:solidFill>
                          <a:effectLst/>
                          <a:latin typeface="Calibri (본문)"/>
                          <a:ea typeface="바탕" panose="02030600000101010101" pitchFamily="18" charset="-127"/>
                        </a:rPr>
                        <a:t> line of N2 back line of SRC1 ~ FAC module.) 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endParaRPr lang="ko-KR" altLang="ko-KR" sz="1050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74295" marR="74295" marT="37148" marB="37148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15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6913290"/>
                  </a:ext>
                </a:extLst>
              </a:tr>
              <a:tr h="326886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Page</a:t>
                      </a:r>
                    </a:p>
                  </a:txBody>
                  <a:tcPr marL="74295" marR="74295" marT="37148" marB="37148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700</a:t>
                      </a: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b="1" dirty="0"/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Issue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01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Approved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999999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SOP TEMPLATE – SINGLE LANDSCAPE v5.doc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1874398"/>
                  </a:ext>
                </a:extLst>
              </a:tr>
            </a:tbl>
          </a:graphicData>
        </a:graphic>
      </p:graphicFrame>
      <p:sp>
        <p:nvSpPr>
          <p:cNvPr id="55" name="직사각형 54">
            <a:extLst>
              <a:ext uri="{FF2B5EF4-FFF2-40B4-BE49-F238E27FC236}">
                <a16:creationId xmlns:a16="http://schemas.microsoft.com/office/drawing/2014/main" id="{210971BB-FF72-4222-97B3-31E8A3AFBC12}"/>
              </a:ext>
            </a:extLst>
          </p:cNvPr>
          <p:cNvSpPr/>
          <p:nvPr/>
        </p:nvSpPr>
        <p:spPr>
          <a:xfrm>
            <a:off x="231072" y="6519446"/>
            <a:ext cx="944385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tabLst>
                <a:tab pos="2057400" algn="ctr"/>
                <a:tab pos="4114800" algn="r"/>
                <a:tab pos="2057400" algn="ctr"/>
                <a:tab pos="4414838" algn="r"/>
              </a:tabLst>
            </a:pPr>
            <a:r>
              <a:rPr lang="en-GB" altLang="ko-KR" sz="7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맑은 고딕" panose="020B0503020000020004" pitchFamily="50" charset="-127"/>
              </a:rPr>
              <a:t>Copyright © Edwards Group plc 2020</a:t>
            </a:r>
            <a:endParaRPr lang="ko-KR" altLang="ko-KR" sz="700" dirty="0">
              <a:latin typeface="Times New Roman" panose="02020603050405020304" pitchFamily="18" charset="0"/>
              <a:ea typeface="맑은 고딕" panose="020B0503020000020004" pitchFamily="50" charset="-127"/>
            </a:endParaRPr>
          </a:p>
          <a:p>
            <a:pPr algn="ctr">
              <a:tabLst>
                <a:tab pos="2057400" algn="ctr"/>
                <a:tab pos="4114800" algn="r"/>
                <a:tab pos="2057400" algn="ctr"/>
                <a:tab pos="4414838" algn="r"/>
              </a:tabLst>
            </a:pPr>
            <a:r>
              <a:rPr lang="en-GB" altLang="ko-KR" sz="7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맑은 고딕" panose="020B0503020000020004" pitchFamily="50" charset="-127"/>
              </a:rPr>
              <a:t>Company Confidential Document.  This document can only be shared with 3</a:t>
            </a:r>
            <a:r>
              <a:rPr lang="en-GB" altLang="ko-KR" sz="700" baseline="300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맑은 고딕" panose="020B0503020000020004" pitchFamily="50" charset="-127"/>
              </a:rPr>
              <a:t>rd</a:t>
            </a:r>
            <a:r>
              <a:rPr lang="en-GB" altLang="ko-KR" sz="7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맑은 고딕" panose="020B0503020000020004" pitchFamily="50" charset="-127"/>
              </a:rPr>
              <a:t> parties with the written permission of the legal department or if an NDA is in place.  If printed this document should be shredded when disposed of.</a:t>
            </a:r>
            <a:endParaRPr lang="ko-KR" altLang="ko-KR" sz="700" dirty="0">
              <a:latin typeface="Times New Roman" panose="02020603050405020304" pitchFamily="18" charset="0"/>
              <a:ea typeface="맑은 고딕" panose="020B0503020000020004" pitchFamily="50" charset="-127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2D78D4A2-CD5A-42FC-8BC6-C2ACA8495B4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293" y="174391"/>
            <a:ext cx="824386" cy="17509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17EA8DD-F424-45A4-A3E6-A9D5948951E5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9030" y="1563377"/>
            <a:ext cx="7735898" cy="263588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42E9E3D-52AB-4CE1-B563-27932F5632A8}"/>
              </a:ext>
            </a:extLst>
          </p:cNvPr>
          <p:cNvSpPr txBox="1"/>
          <p:nvPr/>
        </p:nvSpPr>
        <p:spPr>
          <a:xfrm>
            <a:off x="7278208" y="4071533"/>
            <a:ext cx="329808" cy="338554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589ABF-D114-4D7A-942D-A6F415A28401}"/>
              </a:ext>
            </a:extLst>
          </p:cNvPr>
          <p:cNvSpPr txBox="1"/>
          <p:nvPr/>
        </p:nvSpPr>
        <p:spPr>
          <a:xfrm>
            <a:off x="2271350" y="4071533"/>
            <a:ext cx="329808" cy="338554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144D2CD-1BE1-4248-8B29-BE43D9AF8FCD}"/>
              </a:ext>
            </a:extLst>
          </p:cNvPr>
          <p:cNvSpPr txBox="1"/>
          <p:nvPr/>
        </p:nvSpPr>
        <p:spPr>
          <a:xfrm>
            <a:off x="2950728" y="4071533"/>
            <a:ext cx="329808" cy="338554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7745A42-D5C4-4058-9DA6-32EBD3F53CF2}"/>
              </a:ext>
            </a:extLst>
          </p:cNvPr>
          <p:cNvSpPr txBox="1"/>
          <p:nvPr/>
        </p:nvSpPr>
        <p:spPr>
          <a:xfrm>
            <a:off x="3562384" y="4071533"/>
            <a:ext cx="329808" cy="338554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CB2D2ED-5F2C-4D23-945B-D730BCBC7806}"/>
              </a:ext>
            </a:extLst>
          </p:cNvPr>
          <p:cNvSpPr txBox="1"/>
          <p:nvPr/>
        </p:nvSpPr>
        <p:spPr>
          <a:xfrm>
            <a:off x="4952999" y="4071533"/>
            <a:ext cx="329808" cy="338554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D9A9F82-D820-4DC9-8CF5-3637CB73614F}"/>
              </a:ext>
            </a:extLst>
          </p:cNvPr>
          <p:cNvSpPr txBox="1"/>
          <p:nvPr/>
        </p:nvSpPr>
        <p:spPr>
          <a:xfrm>
            <a:off x="8555500" y="4071533"/>
            <a:ext cx="329808" cy="338554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CB5CDDB-8BFE-4127-A4B0-08CF39D46665}"/>
              </a:ext>
            </a:extLst>
          </p:cNvPr>
          <p:cNvSpPr txBox="1"/>
          <p:nvPr/>
        </p:nvSpPr>
        <p:spPr>
          <a:xfrm>
            <a:off x="4285409" y="4071533"/>
            <a:ext cx="329808" cy="338554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BC27841-EA58-411E-A0D7-E88D03BB1E38}"/>
              </a:ext>
            </a:extLst>
          </p:cNvPr>
          <p:cNvSpPr txBox="1"/>
          <p:nvPr/>
        </p:nvSpPr>
        <p:spPr>
          <a:xfrm>
            <a:off x="7916854" y="4071533"/>
            <a:ext cx="329808" cy="338554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508216E-2A51-4374-A79D-D92F61400CCB}"/>
              </a:ext>
            </a:extLst>
          </p:cNvPr>
          <p:cNvSpPr txBox="1"/>
          <p:nvPr/>
        </p:nvSpPr>
        <p:spPr>
          <a:xfrm>
            <a:off x="3562384" y="4636432"/>
            <a:ext cx="3433220" cy="430887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/>
              <a:t>Pump </a:t>
            </a:r>
            <a:r>
              <a:rPr lang="ko-KR" altLang="en-US" sz="1100" dirty="0"/>
              <a:t>설치를 위해 </a:t>
            </a:r>
            <a:r>
              <a:rPr lang="en-US" altLang="ko-KR" sz="1100" dirty="0"/>
              <a:t>Front door</a:t>
            </a:r>
            <a:r>
              <a:rPr lang="ko-KR" altLang="en-US" sz="1100" dirty="0"/>
              <a:t>를 분해해 주세요</a:t>
            </a:r>
            <a:r>
              <a:rPr lang="en-US" altLang="ko-KR" sz="1100" dirty="0"/>
              <a:t>.</a:t>
            </a:r>
          </a:p>
          <a:p>
            <a:pPr algn="ctr"/>
            <a:r>
              <a:rPr lang="en-US" altLang="ko-KR" sz="1100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(Disassemble the front door for pump installation.)</a:t>
            </a:r>
          </a:p>
        </p:txBody>
      </p:sp>
      <p:pic>
        <p:nvPicPr>
          <p:cNvPr id="4098" name="그림 1">
            <a:extLst>
              <a:ext uri="{FF2B5EF4-FFF2-40B4-BE49-F238E27FC236}">
                <a16:creationId xmlns:a16="http://schemas.microsoft.com/office/drawing/2014/main" id="{00860492-9948-4522-8882-6422CB7810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9030" y="4660845"/>
            <a:ext cx="1476375" cy="1228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97362E8D-1AB0-4ACE-9914-5CD126475A27}"/>
              </a:ext>
            </a:extLst>
          </p:cNvPr>
          <p:cNvSpPr/>
          <p:nvPr/>
        </p:nvSpPr>
        <p:spPr>
          <a:xfrm rot="5400000">
            <a:off x="2038828" y="4464512"/>
            <a:ext cx="491956" cy="774745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FF00"/>
              </a:solidFill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7066830E-C43E-45C4-ACD4-61409C12D432}"/>
              </a:ext>
            </a:extLst>
          </p:cNvPr>
          <p:cNvCxnSpPr>
            <a:cxnSpLocks/>
            <a:stCxn id="23" idx="0"/>
            <a:endCxn id="21" idx="1"/>
          </p:cNvCxnSpPr>
          <p:nvPr/>
        </p:nvCxnSpPr>
        <p:spPr>
          <a:xfrm flipV="1">
            <a:off x="2672179" y="4851876"/>
            <a:ext cx="890205" cy="9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FAD77032-2188-4331-AB4D-827ED1AA48CC}"/>
              </a:ext>
            </a:extLst>
          </p:cNvPr>
          <p:cNvSpPr txBox="1"/>
          <p:nvPr/>
        </p:nvSpPr>
        <p:spPr>
          <a:xfrm>
            <a:off x="3741905" y="5181604"/>
            <a:ext cx="329808" cy="338554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A55582C-4EA9-4869-A4F9-9F3C8260265E}"/>
              </a:ext>
            </a:extLst>
          </p:cNvPr>
          <p:cNvSpPr txBox="1"/>
          <p:nvPr/>
        </p:nvSpPr>
        <p:spPr>
          <a:xfrm>
            <a:off x="3741905" y="5665734"/>
            <a:ext cx="329808" cy="338554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E2082E3-93A4-4B31-8236-13D737DA8B03}"/>
              </a:ext>
            </a:extLst>
          </p:cNvPr>
          <p:cNvSpPr txBox="1"/>
          <p:nvPr/>
        </p:nvSpPr>
        <p:spPr>
          <a:xfrm>
            <a:off x="4265644" y="5181604"/>
            <a:ext cx="2392607" cy="338554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IE0114063 : Pump Module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E7B4610-64DD-4100-9F30-744E1A7AAB51}"/>
              </a:ext>
            </a:extLst>
          </p:cNvPr>
          <p:cNvSpPr txBox="1"/>
          <p:nvPr/>
        </p:nvSpPr>
        <p:spPr>
          <a:xfrm>
            <a:off x="4265645" y="5665734"/>
            <a:ext cx="2392606" cy="338554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IE0114065 : FAC Module</a:t>
            </a:r>
          </a:p>
        </p:txBody>
      </p:sp>
      <p:pic>
        <p:nvPicPr>
          <p:cNvPr id="34" name="Picture 309">
            <a:extLst>
              <a:ext uri="{FF2B5EF4-FFF2-40B4-BE49-F238E27FC236}">
                <a16:creationId xmlns:a16="http://schemas.microsoft.com/office/drawing/2014/main" id="{F54E8633-97BD-4844-BD16-6F81BAF064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3510" y="5459579"/>
            <a:ext cx="394698" cy="311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655370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표 16">
            <a:extLst>
              <a:ext uri="{FF2B5EF4-FFF2-40B4-BE49-F238E27FC236}">
                <a16:creationId xmlns:a16="http://schemas.microsoft.com/office/drawing/2014/main" id="{64AD76A6-BF97-4CAB-87A5-7B494C8277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6438534"/>
              </p:ext>
            </p:extLst>
          </p:nvPr>
        </p:nvGraphicFramePr>
        <p:xfrm>
          <a:off x="119518" y="147446"/>
          <a:ext cx="9666962" cy="63333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7171">
                  <a:extLst>
                    <a:ext uri="{9D8B030D-6E8A-4147-A177-3AD203B41FA5}">
                      <a16:colId xmlns:a16="http://schemas.microsoft.com/office/drawing/2014/main" val="3253739569"/>
                    </a:ext>
                  </a:extLst>
                </a:gridCol>
                <a:gridCol w="176589">
                  <a:extLst>
                    <a:ext uri="{9D8B030D-6E8A-4147-A177-3AD203B41FA5}">
                      <a16:colId xmlns:a16="http://schemas.microsoft.com/office/drawing/2014/main" val="825821396"/>
                    </a:ext>
                  </a:extLst>
                </a:gridCol>
                <a:gridCol w="120583">
                  <a:extLst>
                    <a:ext uri="{9D8B030D-6E8A-4147-A177-3AD203B41FA5}">
                      <a16:colId xmlns:a16="http://schemas.microsoft.com/office/drawing/2014/main" val="3171329016"/>
                    </a:ext>
                  </a:extLst>
                </a:gridCol>
                <a:gridCol w="336604">
                  <a:extLst>
                    <a:ext uri="{9D8B030D-6E8A-4147-A177-3AD203B41FA5}">
                      <a16:colId xmlns:a16="http://schemas.microsoft.com/office/drawing/2014/main" val="3172448492"/>
                    </a:ext>
                  </a:extLst>
                </a:gridCol>
                <a:gridCol w="473228">
                  <a:extLst>
                    <a:ext uri="{9D8B030D-6E8A-4147-A177-3AD203B41FA5}">
                      <a16:colId xmlns:a16="http://schemas.microsoft.com/office/drawing/2014/main" val="3116983912"/>
                    </a:ext>
                  </a:extLst>
                </a:gridCol>
                <a:gridCol w="175786">
                  <a:extLst>
                    <a:ext uri="{9D8B030D-6E8A-4147-A177-3AD203B41FA5}">
                      <a16:colId xmlns:a16="http://schemas.microsoft.com/office/drawing/2014/main" val="2867862272"/>
                    </a:ext>
                  </a:extLst>
                </a:gridCol>
                <a:gridCol w="102814">
                  <a:extLst>
                    <a:ext uri="{9D8B030D-6E8A-4147-A177-3AD203B41FA5}">
                      <a16:colId xmlns:a16="http://schemas.microsoft.com/office/drawing/2014/main" val="1953060234"/>
                    </a:ext>
                  </a:extLst>
                </a:gridCol>
                <a:gridCol w="737673">
                  <a:extLst>
                    <a:ext uri="{9D8B030D-6E8A-4147-A177-3AD203B41FA5}">
                      <a16:colId xmlns:a16="http://schemas.microsoft.com/office/drawing/2014/main" val="398629596"/>
                    </a:ext>
                  </a:extLst>
                </a:gridCol>
                <a:gridCol w="140459">
                  <a:extLst>
                    <a:ext uri="{9D8B030D-6E8A-4147-A177-3AD203B41FA5}">
                      <a16:colId xmlns:a16="http://schemas.microsoft.com/office/drawing/2014/main" val="4048553269"/>
                    </a:ext>
                  </a:extLst>
                </a:gridCol>
                <a:gridCol w="161968">
                  <a:extLst>
                    <a:ext uri="{9D8B030D-6E8A-4147-A177-3AD203B41FA5}">
                      <a16:colId xmlns:a16="http://schemas.microsoft.com/office/drawing/2014/main" val="3091127642"/>
                    </a:ext>
                  </a:extLst>
                </a:gridCol>
                <a:gridCol w="485379">
                  <a:extLst>
                    <a:ext uri="{9D8B030D-6E8A-4147-A177-3AD203B41FA5}">
                      <a16:colId xmlns:a16="http://schemas.microsoft.com/office/drawing/2014/main" val="1479794387"/>
                    </a:ext>
                  </a:extLst>
                </a:gridCol>
                <a:gridCol w="331842">
                  <a:extLst>
                    <a:ext uri="{9D8B030D-6E8A-4147-A177-3AD203B41FA5}">
                      <a16:colId xmlns:a16="http://schemas.microsoft.com/office/drawing/2014/main" val="3215269691"/>
                    </a:ext>
                  </a:extLst>
                </a:gridCol>
                <a:gridCol w="817221">
                  <a:extLst>
                    <a:ext uri="{9D8B030D-6E8A-4147-A177-3AD203B41FA5}">
                      <a16:colId xmlns:a16="http://schemas.microsoft.com/office/drawing/2014/main" val="4242642920"/>
                    </a:ext>
                  </a:extLst>
                </a:gridCol>
                <a:gridCol w="430899">
                  <a:extLst>
                    <a:ext uri="{9D8B030D-6E8A-4147-A177-3AD203B41FA5}">
                      <a16:colId xmlns:a16="http://schemas.microsoft.com/office/drawing/2014/main" val="1436993564"/>
                    </a:ext>
                  </a:extLst>
                </a:gridCol>
                <a:gridCol w="594342">
                  <a:extLst>
                    <a:ext uri="{9D8B030D-6E8A-4147-A177-3AD203B41FA5}">
                      <a16:colId xmlns:a16="http://schemas.microsoft.com/office/drawing/2014/main" val="3220654505"/>
                    </a:ext>
                  </a:extLst>
                </a:gridCol>
                <a:gridCol w="985618">
                  <a:extLst>
                    <a:ext uri="{9D8B030D-6E8A-4147-A177-3AD203B41FA5}">
                      <a16:colId xmlns:a16="http://schemas.microsoft.com/office/drawing/2014/main" val="3053073729"/>
                    </a:ext>
                  </a:extLst>
                </a:gridCol>
                <a:gridCol w="102814">
                  <a:extLst>
                    <a:ext uri="{9D8B030D-6E8A-4147-A177-3AD203B41FA5}">
                      <a16:colId xmlns:a16="http://schemas.microsoft.com/office/drawing/2014/main" val="3496862969"/>
                    </a:ext>
                  </a:extLst>
                </a:gridCol>
                <a:gridCol w="1040099">
                  <a:extLst>
                    <a:ext uri="{9D8B030D-6E8A-4147-A177-3AD203B41FA5}">
                      <a16:colId xmlns:a16="http://schemas.microsoft.com/office/drawing/2014/main" val="3448398408"/>
                    </a:ext>
                  </a:extLst>
                </a:gridCol>
                <a:gridCol w="465609">
                  <a:extLst>
                    <a:ext uri="{9D8B030D-6E8A-4147-A177-3AD203B41FA5}">
                      <a16:colId xmlns:a16="http://schemas.microsoft.com/office/drawing/2014/main" val="4087358375"/>
                    </a:ext>
                  </a:extLst>
                </a:gridCol>
                <a:gridCol w="102814">
                  <a:extLst>
                    <a:ext uri="{9D8B030D-6E8A-4147-A177-3AD203B41FA5}">
                      <a16:colId xmlns:a16="http://schemas.microsoft.com/office/drawing/2014/main" val="21403367"/>
                    </a:ext>
                  </a:extLst>
                </a:gridCol>
                <a:gridCol w="1149062">
                  <a:extLst>
                    <a:ext uri="{9D8B030D-6E8A-4147-A177-3AD203B41FA5}">
                      <a16:colId xmlns:a16="http://schemas.microsoft.com/office/drawing/2014/main" val="220410917"/>
                    </a:ext>
                  </a:extLst>
                </a:gridCol>
                <a:gridCol w="438388">
                  <a:extLst>
                    <a:ext uri="{9D8B030D-6E8A-4147-A177-3AD203B41FA5}">
                      <a16:colId xmlns:a16="http://schemas.microsoft.com/office/drawing/2014/main" val="2706650489"/>
                    </a:ext>
                  </a:extLst>
                </a:gridCol>
              </a:tblGrid>
              <a:tr h="185010">
                <a:tc gridSpan="8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9144" marB="18288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c</a:t>
                      </a:r>
                      <a:endParaRPr lang="ko-KR" altLang="en-US" sz="1000"/>
                    </a:p>
                  </a:txBody>
                  <a:tcPr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SOP NO.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9144" marB="182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9144" marB="182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Title: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9144" marB="182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G3_EUV END USER PUMP MODULE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295" marR="74295" marT="9144" marB="182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4830037"/>
                  </a:ext>
                </a:extLst>
              </a:tr>
              <a:tr h="171795"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</a:t>
                      </a:r>
                    </a:p>
                  </a:txBody>
                  <a:tcPr marL="74295" marR="74295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FF66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</a:t>
                      </a:r>
                    </a:p>
                  </a:txBody>
                  <a:tcPr marL="74295" marR="74295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en-US" altLang="ko-KR" sz="14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295" marR="74295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19"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solidFill>
                            <a:schemeClr val="tx1"/>
                          </a:solidFill>
                        </a:rPr>
                        <a:t>OP0070</a:t>
                      </a:r>
                      <a:endParaRPr lang="ko-KR" alt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2454436"/>
                  </a:ext>
                </a:extLst>
              </a:tr>
              <a:tr h="132151">
                <a:tc gridSpan="3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Ref.</a:t>
                      </a:r>
                    </a:p>
                  </a:txBody>
                  <a:tcPr marL="74295" marR="74295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en-US" altLang="ko-KR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Man.Item No.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Ser.Item No.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Qty</a:t>
                      </a: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Qty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Ref.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Man.Item No.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Ser.Item No.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</a:t>
                      </a: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Qty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3922277"/>
                  </a:ext>
                </a:extLst>
              </a:tr>
              <a:tr h="132151"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rgbClr val="FF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ASSY</a:t>
                      </a:r>
                      <a:endParaRPr lang="ko-KR" altLang="en-US" sz="1000" dirty="0">
                        <a:solidFill>
                          <a:srgbClr val="FF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kern="1200" dirty="0">
                          <a:solidFill>
                            <a:srgbClr val="FF000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IE0123069</a:t>
                      </a:r>
                      <a:endParaRPr lang="ko-KR" altLang="en-US" sz="1000" kern="1200" dirty="0">
                        <a:solidFill>
                          <a:srgbClr val="FF0000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rgbClr val="FF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rgbClr val="FF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N2 FRAME MOUNT ASSY</a:t>
                      </a:r>
                      <a:endParaRPr lang="ko-KR" altLang="en-US" sz="1000" dirty="0">
                        <a:solidFill>
                          <a:srgbClr val="FF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ISO250-200 MANIFOLD TEE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rgbClr val="FF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ko-KR" altLang="en-US" sz="1000" dirty="0">
                        <a:solidFill>
                          <a:srgbClr val="FF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56520841"/>
                  </a:ext>
                </a:extLst>
              </a:tr>
              <a:tr h="132151"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rgbClr val="FF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IE0123173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PLUG FOR PORT ½ TUBE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ISO250 BLANK FLANGE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8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8856439"/>
                  </a:ext>
                </a:extLst>
              </a:tr>
              <a:tr h="132151"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ISO250 TRAPPED O-RING VITON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3966801"/>
                  </a:ext>
                </a:extLst>
              </a:tr>
              <a:tr h="132151">
                <a:tc gridSpan="5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FF6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7911635"/>
                  </a:ext>
                </a:extLst>
              </a:tr>
              <a:tr h="4738498">
                <a:tc gridSpan="7"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Instruction:</a:t>
                      </a:r>
                    </a:p>
                    <a:p>
                      <a:pPr latinLnBrk="1"/>
                      <a:endParaRPr lang="en-US" altLang="ko-KR" sz="10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  <a:p>
                      <a:pPr latinLnBrk="1"/>
                      <a:endParaRPr lang="en-US" altLang="ko-KR" sz="10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  <a:p>
                      <a:pPr marL="228600" indent="-228600">
                        <a:buFont typeface="+mj-lt"/>
                        <a:buAutoNum type="arabicPeriod"/>
                      </a:pP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그림과 같이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EXP1 ~ FAC Module 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세 번째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N2 Back line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에 조립하세요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.</a:t>
                      </a:r>
                      <a:b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</a:br>
                      <a:r>
                        <a:rPr lang="en-GB" altLang="ko-KR" sz="1000" dirty="0">
                          <a:solidFill>
                            <a:srgbClr val="0070C0"/>
                          </a:solidFill>
                          <a:effectLst/>
                          <a:latin typeface="Calibri (본문)"/>
                          <a:ea typeface="바탕" panose="02030600000101010101" pitchFamily="18" charset="-127"/>
                        </a:rPr>
                        <a:t>(Assemble the N2 line on the </a:t>
                      </a:r>
                      <a:r>
                        <a:rPr lang="en-US" altLang="ko-KR" sz="1000" dirty="0">
                          <a:solidFill>
                            <a:srgbClr val="0070C0"/>
                          </a:solidFill>
                          <a:effectLst/>
                          <a:latin typeface="Calibri (본문)"/>
                          <a:ea typeface="바탕" panose="02030600000101010101" pitchFamily="18" charset="-127"/>
                        </a:rPr>
                        <a:t>third</a:t>
                      </a:r>
                      <a:r>
                        <a:rPr lang="en-GB" altLang="ko-KR" sz="1000" dirty="0">
                          <a:solidFill>
                            <a:srgbClr val="0070C0"/>
                          </a:solidFill>
                          <a:effectLst/>
                          <a:latin typeface="Calibri (본문)"/>
                          <a:ea typeface="바탕" panose="02030600000101010101" pitchFamily="18" charset="-127"/>
                        </a:rPr>
                        <a:t> line of N2 back line of EXP1 ~ FAC module.) </a:t>
                      </a:r>
                      <a:endParaRPr lang="ko-KR" altLang="ko-KR" sz="1000" kern="1200" dirty="0">
                        <a:solidFill>
                          <a:schemeClr val="dk1"/>
                        </a:solidFill>
                        <a:effectLst/>
                        <a:latin typeface="+mj-ea"/>
                        <a:ea typeface="+mn-ea"/>
                        <a:cs typeface="+mn-cs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endParaRPr lang="ko-KR" altLang="ko-KR" sz="1050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74295" marR="74295" marT="37148" marB="37148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15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6913290"/>
                  </a:ext>
                </a:extLst>
              </a:tr>
              <a:tr h="326886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Page</a:t>
                      </a:r>
                    </a:p>
                  </a:txBody>
                  <a:tcPr marL="74295" marR="74295" marT="37148" marB="37148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70</a:t>
                      </a: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b="1" dirty="0"/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Issue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01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Approved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999999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SOP TEMPLATE – SINGLE LANDSCAPE v5.doc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1874398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D68178E1-7F4F-4C18-9298-7983863B4D6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293" y="174391"/>
            <a:ext cx="824386" cy="17509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486A48B-21CB-4C02-9D2E-8A01D5FE8FE1}"/>
              </a:ext>
            </a:extLst>
          </p:cNvPr>
          <p:cNvSpPr txBox="1"/>
          <p:nvPr/>
        </p:nvSpPr>
        <p:spPr>
          <a:xfrm>
            <a:off x="2314248" y="1610437"/>
            <a:ext cx="1305931" cy="307777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00B050"/>
                </a:solidFill>
              </a:rPr>
              <a:t>&lt; EXP 1 ~ FAC &gt;</a:t>
            </a:r>
          </a:p>
        </p:txBody>
      </p:sp>
      <p:pic>
        <p:nvPicPr>
          <p:cNvPr id="30" name="Picture 451">
            <a:extLst>
              <a:ext uri="{FF2B5EF4-FFF2-40B4-BE49-F238E27FC236}">
                <a16:creationId xmlns:a16="http://schemas.microsoft.com/office/drawing/2014/main" id="{0F02575C-E1E5-4656-8ECD-83AA59CF733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2136" y="1563373"/>
            <a:ext cx="442791" cy="422983"/>
          </a:xfrm>
          <a:prstGeom prst="rect">
            <a:avLst/>
          </a:prstGeom>
        </p:spPr>
      </p:pic>
      <p:pic>
        <p:nvPicPr>
          <p:cNvPr id="35" name="Picture 329">
            <a:extLst>
              <a:ext uri="{FF2B5EF4-FFF2-40B4-BE49-F238E27FC236}">
                <a16:creationId xmlns:a16="http://schemas.microsoft.com/office/drawing/2014/main" id="{06566E1E-81FC-4FD7-AE86-BD95199798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7311" y="1563373"/>
            <a:ext cx="413272" cy="422983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31645CB2-17B0-46EF-8878-B8A0F8DDA665}"/>
              </a:ext>
            </a:extLst>
          </p:cNvPr>
          <p:cNvSpPr txBox="1"/>
          <p:nvPr/>
        </p:nvSpPr>
        <p:spPr>
          <a:xfrm>
            <a:off x="1975920" y="1624623"/>
            <a:ext cx="268448" cy="276999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3</a:t>
            </a:r>
            <a:endParaRPr lang="ko-KR" altLang="en-US" sz="1200" dirty="0"/>
          </a:p>
        </p:txBody>
      </p:sp>
      <p:pic>
        <p:nvPicPr>
          <p:cNvPr id="54" name="그림 53">
            <a:extLst>
              <a:ext uri="{FF2B5EF4-FFF2-40B4-BE49-F238E27FC236}">
                <a16:creationId xmlns:a16="http://schemas.microsoft.com/office/drawing/2014/main" id="{46F9AD89-91A4-4252-9B45-362A1A73A426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5920" y="2092822"/>
            <a:ext cx="7589505" cy="2717751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A06DC0D1-2AA4-41BA-B0E5-F5C8EDB7192B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5920" y="4964621"/>
            <a:ext cx="7699007" cy="574243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2C404AB3-72C4-4587-B078-BFDC37F5A975}"/>
              </a:ext>
            </a:extLst>
          </p:cNvPr>
          <p:cNvSpPr txBox="1"/>
          <p:nvPr/>
        </p:nvSpPr>
        <p:spPr>
          <a:xfrm>
            <a:off x="7791966" y="5551896"/>
            <a:ext cx="1303978" cy="338554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길이 </a:t>
            </a:r>
            <a:r>
              <a:rPr lang="en-US" altLang="ko-KR" sz="1600" dirty="0"/>
              <a:t>: 701.5L</a:t>
            </a:r>
            <a:endParaRPr lang="ko-KR" altLang="en-US" sz="1600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27565A3-C46F-43B2-B598-18D4A2F51B30}"/>
              </a:ext>
            </a:extLst>
          </p:cNvPr>
          <p:cNvSpPr txBox="1"/>
          <p:nvPr/>
        </p:nvSpPr>
        <p:spPr>
          <a:xfrm>
            <a:off x="2316201" y="5551896"/>
            <a:ext cx="1303978" cy="338554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길이 </a:t>
            </a:r>
            <a:r>
              <a:rPr lang="en-US" altLang="ko-KR" sz="1600" dirty="0"/>
              <a:t>: 110.4L</a:t>
            </a:r>
            <a:endParaRPr lang="ko-KR" altLang="en-US" sz="1600" dirty="0"/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615147DF-E8E1-47FB-B628-7D86C704C63D}"/>
              </a:ext>
            </a:extLst>
          </p:cNvPr>
          <p:cNvCxnSpPr>
            <a:cxnSpLocks/>
            <a:endCxn id="57" idx="0"/>
          </p:cNvCxnSpPr>
          <p:nvPr/>
        </p:nvCxnSpPr>
        <p:spPr>
          <a:xfrm>
            <a:off x="2968190" y="5221136"/>
            <a:ext cx="0" cy="330760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1CCCAEE4-8146-4BDE-99F4-05C41D868D29}"/>
              </a:ext>
            </a:extLst>
          </p:cNvPr>
          <p:cNvCxnSpPr>
            <a:cxnSpLocks/>
            <a:endCxn id="56" idx="0"/>
          </p:cNvCxnSpPr>
          <p:nvPr/>
        </p:nvCxnSpPr>
        <p:spPr>
          <a:xfrm>
            <a:off x="8443955" y="5221136"/>
            <a:ext cx="0" cy="330760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텍스트 상자 2">
            <a:extLst>
              <a:ext uri="{FF2B5EF4-FFF2-40B4-BE49-F238E27FC236}">
                <a16:creationId xmlns:a16="http://schemas.microsoft.com/office/drawing/2014/main" id="{933F9F7C-371B-4AA2-AFAF-1BB1241D34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99297" y="5433976"/>
            <a:ext cx="3306763" cy="517609"/>
          </a:xfrm>
          <a:prstGeom prst="rect">
            <a:avLst/>
          </a:prstGeom>
          <a:solidFill>
            <a:srgbClr val="FFFF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800"/>
              </a:spcAft>
              <a:buClrTx/>
              <a:buSzTx/>
              <a:buFontTx/>
              <a:buNone/>
              <a:tabLst/>
            </a:pPr>
            <a:r>
              <a:rPr kumimoji="0" lang="en-US" altLang="ko-KR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BULKHEAD </a:t>
            </a:r>
            <a:r>
              <a:rPr kumimoji="0" lang="ko-KR" altLang="en-US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고정 </a:t>
            </a:r>
            <a:r>
              <a:rPr kumimoji="0" lang="en-US" altLang="ko-KR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NUT : </a:t>
            </a:r>
            <a:r>
              <a:rPr kumimoji="0" lang="ko-KR" altLang="en-US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오른쪽 방향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800"/>
              </a:spcAft>
              <a:buClrTx/>
              <a:buSzTx/>
              <a:buFontTx/>
              <a:buNone/>
              <a:tabLst/>
            </a:pPr>
            <a:r>
              <a:rPr kumimoji="0" lang="en-US" altLang="ko-KR" sz="1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(Bulkhead</a:t>
            </a:r>
            <a:r>
              <a:rPr kumimoji="0" lang="en-US" altLang="ko-KR" sz="1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’</a:t>
            </a:r>
            <a:r>
              <a:rPr kumimoji="0" lang="en-US" altLang="ko-KR" sz="1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s fixed nut : Right direction)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AD119B13-61AF-45C3-B3E5-DC61A51203A9}"/>
              </a:ext>
            </a:extLst>
          </p:cNvPr>
          <p:cNvSpPr/>
          <p:nvPr/>
        </p:nvSpPr>
        <p:spPr>
          <a:xfrm>
            <a:off x="3069196" y="5021704"/>
            <a:ext cx="891264" cy="387207"/>
          </a:xfrm>
          <a:prstGeom prst="rect">
            <a:avLst/>
          </a:prstGeom>
          <a:noFill/>
          <a:ln w="190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D418113F-F0D1-4A90-BB79-4548FD8D7C10}"/>
              </a:ext>
            </a:extLst>
          </p:cNvPr>
          <p:cNvSpPr/>
          <p:nvPr/>
        </p:nvSpPr>
        <p:spPr>
          <a:xfrm>
            <a:off x="1924811" y="5058138"/>
            <a:ext cx="398581" cy="387207"/>
          </a:xfrm>
          <a:prstGeom prst="rect">
            <a:avLst/>
          </a:prstGeom>
          <a:noFill/>
          <a:ln w="190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722D24B-22D5-4B92-A09D-669D19D8CC53}"/>
              </a:ext>
            </a:extLst>
          </p:cNvPr>
          <p:cNvSpPr/>
          <p:nvPr/>
        </p:nvSpPr>
        <p:spPr>
          <a:xfrm>
            <a:off x="2176272" y="3079984"/>
            <a:ext cx="4197096" cy="405423"/>
          </a:xfrm>
          <a:prstGeom prst="rect">
            <a:avLst/>
          </a:prstGeom>
          <a:noFill/>
          <a:ln w="190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A7C9B54-DD42-416E-AC39-D3F5C5ADF98B}"/>
              </a:ext>
            </a:extLst>
          </p:cNvPr>
          <p:cNvSpPr txBox="1"/>
          <p:nvPr/>
        </p:nvSpPr>
        <p:spPr>
          <a:xfrm>
            <a:off x="3163217" y="4385623"/>
            <a:ext cx="871181" cy="307777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00B050"/>
                </a:solidFill>
              </a:rPr>
              <a:t>&lt; EXP 1 &gt;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583E31A1-0986-46C1-B2A4-68C64A8E7543}"/>
              </a:ext>
            </a:extLst>
          </p:cNvPr>
          <p:cNvSpPr txBox="1"/>
          <p:nvPr/>
        </p:nvSpPr>
        <p:spPr>
          <a:xfrm>
            <a:off x="7174385" y="4381603"/>
            <a:ext cx="825191" cy="307777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00B050"/>
                </a:solidFill>
              </a:rPr>
              <a:t>&lt; FAC &gt;</a:t>
            </a:r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049E034E-9256-4EE9-BF4A-E68D322B201C}"/>
              </a:ext>
            </a:extLst>
          </p:cNvPr>
          <p:cNvCxnSpPr>
            <a:cxnSpLocks/>
            <a:stCxn id="63" idx="2"/>
            <a:endCxn id="55" idx="0"/>
          </p:cNvCxnSpPr>
          <p:nvPr/>
        </p:nvCxnSpPr>
        <p:spPr>
          <a:xfrm>
            <a:off x="4274820" y="3485407"/>
            <a:ext cx="1550604" cy="1479214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1E47A63-762D-47A5-B46B-7D4E15977FE9}"/>
              </a:ext>
            </a:extLst>
          </p:cNvPr>
          <p:cNvSpPr txBox="1"/>
          <p:nvPr/>
        </p:nvSpPr>
        <p:spPr>
          <a:xfrm>
            <a:off x="1903519" y="4381603"/>
            <a:ext cx="973231" cy="307777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IE0123173</a:t>
            </a: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98F95DC1-8B3C-40C5-B491-263A41BDAA14}"/>
              </a:ext>
            </a:extLst>
          </p:cNvPr>
          <p:cNvCxnSpPr>
            <a:cxnSpLocks/>
            <a:stCxn id="62" idx="0"/>
          </p:cNvCxnSpPr>
          <p:nvPr/>
        </p:nvCxnSpPr>
        <p:spPr>
          <a:xfrm flipV="1">
            <a:off x="2124102" y="4689380"/>
            <a:ext cx="317257" cy="368758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BDA0096-9477-4BDB-840F-3C62B0C58591}"/>
              </a:ext>
            </a:extLst>
          </p:cNvPr>
          <p:cNvSpPr/>
          <p:nvPr/>
        </p:nvSpPr>
        <p:spPr>
          <a:xfrm>
            <a:off x="231072" y="6519446"/>
            <a:ext cx="944385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tabLst>
                <a:tab pos="2057400" algn="ctr"/>
                <a:tab pos="4114800" algn="r"/>
                <a:tab pos="2057400" algn="ctr"/>
                <a:tab pos="4414838" algn="r"/>
              </a:tabLst>
            </a:pPr>
            <a:r>
              <a:rPr lang="en-GB" altLang="ko-KR" sz="7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맑은 고딕" panose="020B0503020000020004" pitchFamily="50" charset="-127"/>
              </a:rPr>
              <a:t>Copyright © Edwards Group plc 2020</a:t>
            </a:r>
            <a:endParaRPr lang="ko-KR" altLang="ko-KR" sz="700" dirty="0">
              <a:latin typeface="Times New Roman" panose="02020603050405020304" pitchFamily="18" charset="0"/>
              <a:ea typeface="맑은 고딕" panose="020B0503020000020004" pitchFamily="50" charset="-127"/>
            </a:endParaRPr>
          </a:p>
          <a:p>
            <a:pPr algn="ctr">
              <a:tabLst>
                <a:tab pos="2057400" algn="ctr"/>
                <a:tab pos="4114800" algn="r"/>
                <a:tab pos="2057400" algn="ctr"/>
                <a:tab pos="4414838" algn="r"/>
              </a:tabLst>
            </a:pPr>
            <a:r>
              <a:rPr lang="en-GB" altLang="ko-KR" sz="7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맑은 고딕" panose="020B0503020000020004" pitchFamily="50" charset="-127"/>
              </a:rPr>
              <a:t>Company Confidential Document.  This document can only be shared with 3</a:t>
            </a:r>
            <a:r>
              <a:rPr lang="en-GB" altLang="ko-KR" sz="700" baseline="300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맑은 고딕" panose="020B0503020000020004" pitchFamily="50" charset="-127"/>
              </a:rPr>
              <a:t>rd</a:t>
            </a:r>
            <a:r>
              <a:rPr lang="en-GB" altLang="ko-KR" sz="7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맑은 고딕" panose="020B0503020000020004" pitchFamily="50" charset="-127"/>
              </a:rPr>
              <a:t> parties with the written permission of the legal department or if an NDA is in place.  If printed this document should be shredded when disposed of.</a:t>
            </a:r>
            <a:endParaRPr lang="ko-KR" altLang="ko-KR" sz="700" dirty="0">
              <a:latin typeface="Times New Roman" panose="02020603050405020304" pitchFamily="18" charset="0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3477255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표 16">
            <a:extLst>
              <a:ext uri="{FF2B5EF4-FFF2-40B4-BE49-F238E27FC236}">
                <a16:creationId xmlns:a16="http://schemas.microsoft.com/office/drawing/2014/main" id="{64AD76A6-BF97-4CAB-87A5-7B494C8277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5381543"/>
              </p:ext>
            </p:extLst>
          </p:nvPr>
        </p:nvGraphicFramePr>
        <p:xfrm>
          <a:off x="119518" y="147446"/>
          <a:ext cx="9713274" cy="63849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7171">
                  <a:extLst>
                    <a:ext uri="{9D8B030D-6E8A-4147-A177-3AD203B41FA5}">
                      <a16:colId xmlns:a16="http://schemas.microsoft.com/office/drawing/2014/main" val="3253739569"/>
                    </a:ext>
                  </a:extLst>
                </a:gridCol>
                <a:gridCol w="176589">
                  <a:extLst>
                    <a:ext uri="{9D8B030D-6E8A-4147-A177-3AD203B41FA5}">
                      <a16:colId xmlns:a16="http://schemas.microsoft.com/office/drawing/2014/main" val="825821396"/>
                    </a:ext>
                  </a:extLst>
                </a:gridCol>
                <a:gridCol w="120583">
                  <a:extLst>
                    <a:ext uri="{9D8B030D-6E8A-4147-A177-3AD203B41FA5}">
                      <a16:colId xmlns:a16="http://schemas.microsoft.com/office/drawing/2014/main" val="3171329016"/>
                    </a:ext>
                  </a:extLst>
                </a:gridCol>
                <a:gridCol w="336604">
                  <a:extLst>
                    <a:ext uri="{9D8B030D-6E8A-4147-A177-3AD203B41FA5}">
                      <a16:colId xmlns:a16="http://schemas.microsoft.com/office/drawing/2014/main" val="3172448492"/>
                    </a:ext>
                  </a:extLst>
                </a:gridCol>
                <a:gridCol w="473228">
                  <a:extLst>
                    <a:ext uri="{9D8B030D-6E8A-4147-A177-3AD203B41FA5}">
                      <a16:colId xmlns:a16="http://schemas.microsoft.com/office/drawing/2014/main" val="3116983912"/>
                    </a:ext>
                  </a:extLst>
                </a:gridCol>
                <a:gridCol w="175786">
                  <a:extLst>
                    <a:ext uri="{9D8B030D-6E8A-4147-A177-3AD203B41FA5}">
                      <a16:colId xmlns:a16="http://schemas.microsoft.com/office/drawing/2014/main" val="2867862272"/>
                    </a:ext>
                  </a:extLst>
                </a:gridCol>
                <a:gridCol w="102814">
                  <a:extLst>
                    <a:ext uri="{9D8B030D-6E8A-4147-A177-3AD203B41FA5}">
                      <a16:colId xmlns:a16="http://schemas.microsoft.com/office/drawing/2014/main" val="1953060234"/>
                    </a:ext>
                  </a:extLst>
                </a:gridCol>
                <a:gridCol w="737673">
                  <a:extLst>
                    <a:ext uri="{9D8B030D-6E8A-4147-A177-3AD203B41FA5}">
                      <a16:colId xmlns:a16="http://schemas.microsoft.com/office/drawing/2014/main" val="398629596"/>
                    </a:ext>
                  </a:extLst>
                </a:gridCol>
                <a:gridCol w="140459">
                  <a:extLst>
                    <a:ext uri="{9D8B030D-6E8A-4147-A177-3AD203B41FA5}">
                      <a16:colId xmlns:a16="http://schemas.microsoft.com/office/drawing/2014/main" val="404855326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091127642"/>
                    </a:ext>
                  </a:extLst>
                </a:gridCol>
                <a:gridCol w="485379">
                  <a:extLst>
                    <a:ext uri="{9D8B030D-6E8A-4147-A177-3AD203B41FA5}">
                      <a16:colId xmlns:a16="http://schemas.microsoft.com/office/drawing/2014/main" val="1479794387"/>
                    </a:ext>
                  </a:extLst>
                </a:gridCol>
                <a:gridCol w="331842">
                  <a:extLst>
                    <a:ext uri="{9D8B030D-6E8A-4147-A177-3AD203B41FA5}">
                      <a16:colId xmlns:a16="http://schemas.microsoft.com/office/drawing/2014/main" val="3215269691"/>
                    </a:ext>
                  </a:extLst>
                </a:gridCol>
                <a:gridCol w="817221">
                  <a:extLst>
                    <a:ext uri="{9D8B030D-6E8A-4147-A177-3AD203B41FA5}">
                      <a16:colId xmlns:a16="http://schemas.microsoft.com/office/drawing/2014/main" val="4242642920"/>
                    </a:ext>
                  </a:extLst>
                </a:gridCol>
                <a:gridCol w="430899">
                  <a:extLst>
                    <a:ext uri="{9D8B030D-6E8A-4147-A177-3AD203B41FA5}">
                      <a16:colId xmlns:a16="http://schemas.microsoft.com/office/drawing/2014/main" val="1436993564"/>
                    </a:ext>
                  </a:extLst>
                </a:gridCol>
                <a:gridCol w="594342">
                  <a:extLst>
                    <a:ext uri="{9D8B030D-6E8A-4147-A177-3AD203B41FA5}">
                      <a16:colId xmlns:a16="http://schemas.microsoft.com/office/drawing/2014/main" val="3220654505"/>
                    </a:ext>
                  </a:extLst>
                </a:gridCol>
                <a:gridCol w="985618">
                  <a:extLst>
                    <a:ext uri="{9D8B030D-6E8A-4147-A177-3AD203B41FA5}">
                      <a16:colId xmlns:a16="http://schemas.microsoft.com/office/drawing/2014/main" val="3053073729"/>
                    </a:ext>
                  </a:extLst>
                </a:gridCol>
                <a:gridCol w="102814">
                  <a:extLst>
                    <a:ext uri="{9D8B030D-6E8A-4147-A177-3AD203B41FA5}">
                      <a16:colId xmlns:a16="http://schemas.microsoft.com/office/drawing/2014/main" val="3496862969"/>
                    </a:ext>
                  </a:extLst>
                </a:gridCol>
                <a:gridCol w="1040099">
                  <a:extLst>
                    <a:ext uri="{9D8B030D-6E8A-4147-A177-3AD203B41FA5}">
                      <a16:colId xmlns:a16="http://schemas.microsoft.com/office/drawing/2014/main" val="3448398408"/>
                    </a:ext>
                  </a:extLst>
                </a:gridCol>
                <a:gridCol w="465609">
                  <a:extLst>
                    <a:ext uri="{9D8B030D-6E8A-4147-A177-3AD203B41FA5}">
                      <a16:colId xmlns:a16="http://schemas.microsoft.com/office/drawing/2014/main" val="4087358375"/>
                    </a:ext>
                  </a:extLst>
                </a:gridCol>
                <a:gridCol w="102814">
                  <a:extLst>
                    <a:ext uri="{9D8B030D-6E8A-4147-A177-3AD203B41FA5}">
                      <a16:colId xmlns:a16="http://schemas.microsoft.com/office/drawing/2014/main" val="21403367"/>
                    </a:ext>
                  </a:extLst>
                </a:gridCol>
                <a:gridCol w="1149062">
                  <a:extLst>
                    <a:ext uri="{9D8B030D-6E8A-4147-A177-3AD203B41FA5}">
                      <a16:colId xmlns:a16="http://schemas.microsoft.com/office/drawing/2014/main" val="220410917"/>
                    </a:ext>
                  </a:extLst>
                </a:gridCol>
                <a:gridCol w="438388">
                  <a:extLst>
                    <a:ext uri="{9D8B030D-6E8A-4147-A177-3AD203B41FA5}">
                      <a16:colId xmlns:a16="http://schemas.microsoft.com/office/drawing/2014/main" val="2706650489"/>
                    </a:ext>
                  </a:extLst>
                </a:gridCol>
              </a:tblGrid>
              <a:tr h="185010">
                <a:tc gridSpan="8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9144" marB="18288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c</a:t>
                      </a:r>
                      <a:endParaRPr lang="ko-KR" altLang="en-US" sz="1000"/>
                    </a:p>
                  </a:txBody>
                  <a:tcPr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SOP NO.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9144" marB="182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T="0" marB="0"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9144" marB="182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Title: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9144" marB="182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G3_EUV END USER PUMP MODULE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295" marR="74295" marT="9144" marB="182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4830037"/>
                  </a:ext>
                </a:extLst>
              </a:tr>
              <a:tr h="171795"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</a:t>
                      </a:r>
                    </a:p>
                  </a:txBody>
                  <a:tcPr marL="74295" marR="74295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FF66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</a:t>
                      </a:r>
                    </a:p>
                  </a:txBody>
                  <a:tcPr marL="74295" marR="74295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en-US" altLang="ko-KR" sz="14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295" marR="74295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19"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solidFill>
                            <a:schemeClr val="tx1"/>
                          </a:solidFill>
                        </a:rPr>
                        <a:t>OP0710</a:t>
                      </a:r>
                      <a:endParaRPr lang="ko-KR" alt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2454436"/>
                  </a:ext>
                </a:extLst>
              </a:tr>
              <a:tr h="132151">
                <a:tc gridSpan="3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Ref.</a:t>
                      </a:r>
                    </a:p>
                  </a:txBody>
                  <a:tcPr marL="74295" marR="74295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en-US" altLang="ko-KR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Man.Item No.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Ser.Item No.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Qty</a:t>
                      </a: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Qty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Ref.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Man.Item No.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Ser.Item No.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</a:t>
                      </a: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Qty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3922277"/>
                  </a:ext>
                </a:extLst>
              </a:tr>
              <a:tr h="132151"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Assy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IE0113174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SEISMIC BRACKET ASSY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ISO250 TRAPPED O-RING VITON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rgbClr val="FF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218091416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SCR CAP HD M8*45 SS</a:t>
                      </a:r>
                      <a:endParaRPr lang="ko-KR" altLang="en-US" sz="105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56520841"/>
                  </a:ext>
                </a:extLst>
              </a:tr>
              <a:tr h="132151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218091454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SCREW M10*35 SOC HD CAP HT GR12.9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ISO250 TRAPPED O-RING VITON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218983510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WSHR S-COIL M8 SS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8856439"/>
                  </a:ext>
                </a:extLst>
              </a:tr>
              <a:tr h="132151"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218983511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WSHR S-COIL M10 SS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ISO250 TRAPPED O-RING VITON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218981310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WSHR NORM M8 SS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3966801"/>
                  </a:ext>
                </a:extLst>
              </a:tr>
              <a:tr h="132151"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218981311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WSHR NORMAL SS M10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6398568"/>
                  </a:ext>
                </a:extLst>
              </a:tr>
              <a:tr h="132151">
                <a:tc gridSpan="5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FF6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7911635"/>
                  </a:ext>
                </a:extLst>
              </a:tr>
              <a:tr h="4620913">
                <a:tc gridSpan="7"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Instruction:</a:t>
                      </a:r>
                    </a:p>
                    <a:p>
                      <a:pPr latinLnBrk="1"/>
                      <a:endParaRPr lang="en-US" altLang="ko-KR" sz="10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  <a:p>
                      <a:pPr latinLnBrk="1"/>
                      <a:endParaRPr lang="en-US" altLang="ko-KR" sz="10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  <a:p>
                      <a:pPr marL="228600" indent="-228600">
                        <a:buFont typeface="+mj-lt"/>
                        <a:buAutoNum type="arabicPeriod"/>
                      </a:pP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그림과 같이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SRC1 ~ FAC Module 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세 번째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N2 Back line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에 조립하세요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.</a:t>
                      </a:r>
                      <a:b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</a:br>
                      <a:r>
                        <a:rPr lang="en-GB" altLang="ko-KR" sz="1000" dirty="0">
                          <a:solidFill>
                            <a:srgbClr val="0070C0"/>
                          </a:solidFill>
                          <a:effectLst/>
                          <a:latin typeface="Calibri (본문)"/>
                          <a:ea typeface="바탕" panose="02030600000101010101" pitchFamily="18" charset="-127"/>
                        </a:rPr>
                        <a:t>(Assemble the N2 line on the </a:t>
                      </a:r>
                      <a:r>
                        <a:rPr lang="en-US" altLang="ko-KR" sz="1000" dirty="0">
                          <a:solidFill>
                            <a:srgbClr val="0070C0"/>
                          </a:solidFill>
                          <a:effectLst/>
                          <a:latin typeface="Calibri (본문)"/>
                          <a:ea typeface="바탕" panose="02030600000101010101" pitchFamily="18" charset="-127"/>
                        </a:rPr>
                        <a:t>third</a:t>
                      </a:r>
                      <a:r>
                        <a:rPr lang="en-GB" altLang="ko-KR" sz="1000" dirty="0">
                          <a:solidFill>
                            <a:srgbClr val="0070C0"/>
                          </a:solidFill>
                          <a:effectLst/>
                          <a:latin typeface="Calibri (본문)"/>
                          <a:ea typeface="바탕" panose="02030600000101010101" pitchFamily="18" charset="-127"/>
                        </a:rPr>
                        <a:t> line of N2 back line of SRC1 ~ FAC module.) 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endParaRPr lang="ko-KR" altLang="ko-KR" sz="1050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74295" marR="74295" marT="37148" marB="37148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15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6913290"/>
                  </a:ext>
                </a:extLst>
              </a:tr>
              <a:tr h="326886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Page</a:t>
                      </a:r>
                    </a:p>
                  </a:txBody>
                  <a:tcPr marL="74295" marR="74295" marT="37148" marB="37148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710</a:t>
                      </a: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b="1" dirty="0"/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Issue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01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Approved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999999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SOP TEMPLATE – SINGLE LANDSCAPE v5.doc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1874398"/>
                  </a:ext>
                </a:extLst>
              </a:tr>
            </a:tbl>
          </a:graphicData>
        </a:graphic>
      </p:graphicFrame>
      <p:sp>
        <p:nvSpPr>
          <p:cNvPr id="55" name="직사각형 54">
            <a:extLst>
              <a:ext uri="{FF2B5EF4-FFF2-40B4-BE49-F238E27FC236}">
                <a16:creationId xmlns:a16="http://schemas.microsoft.com/office/drawing/2014/main" id="{210971BB-FF72-4222-97B3-31E8A3AFBC12}"/>
              </a:ext>
            </a:extLst>
          </p:cNvPr>
          <p:cNvSpPr/>
          <p:nvPr/>
        </p:nvSpPr>
        <p:spPr>
          <a:xfrm>
            <a:off x="231072" y="6519446"/>
            <a:ext cx="944385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tabLst>
                <a:tab pos="2057400" algn="ctr"/>
                <a:tab pos="4114800" algn="r"/>
                <a:tab pos="2057400" algn="ctr"/>
                <a:tab pos="4414838" algn="r"/>
              </a:tabLst>
            </a:pPr>
            <a:r>
              <a:rPr lang="en-GB" altLang="ko-KR" sz="7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맑은 고딕" panose="020B0503020000020004" pitchFamily="50" charset="-127"/>
              </a:rPr>
              <a:t>Copyright © Edwards Group plc 2020</a:t>
            </a:r>
            <a:endParaRPr lang="ko-KR" altLang="ko-KR" sz="700" dirty="0">
              <a:latin typeface="Times New Roman" panose="02020603050405020304" pitchFamily="18" charset="0"/>
              <a:ea typeface="맑은 고딕" panose="020B0503020000020004" pitchFamily="50" charset="-127"/>
            </a:endParaRPr>
          </a:p>
          <a:p>
            <a:pPr algn="ctr">
              <a:tabLst>
                <a:tab pos="2057400" algn="ctr"/>
                <a:tab pos="4114800" algn="r"/>
                <a:tab pos="2057400" algn="ctr"/>
                <a:tab pos="4414838" algn="r"/>
              </a:tabLst>
            </a:pPr>
            <a:r>
              <a:rPr lang="en-GB" altLang="ko-KR" sz="7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맑은 고딕" panose="020B0503020000020004" pitchFamily="50" charset="-127"/>
              </a:rPr>
              <a:t>Company Confidential Document.  This document can only be shared with 3</a:t>
            </a:r>
            <a:r>
              <a:rPr lang="en-GB" altLang="ko-KR" sz="700" baseline="300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맑은 고딕" panose="020B0503020000020004" pitchFamily="50" charset="-127"/>
              </a:rPr>
              <a:t>rd</a:t>
            </a:r>
            <a:r>
              <a:rPr lang="en-GB" altLang="ko-KR" sz="7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맑은 고딕" panose="020B0503020000020004" pitchFamily="50" charset="-127"/>
              </a:rPr>
              <a:t> parties with the written permission of the legal department or if an NDA is in place.  If printed this document should be shredded when disposed of.</a:t>
            </a:r>
            <a:endParaRPr lang="ko-KR" altLang="ko-KR" sz="700" dirty="0">
              <a:latin typeface="Times New Roman" panose="02020603050405020304" pitchFamily="18" charset="0"/>
              <a:ea typeface="맑은 고딕" panose="020B0503020000020004" pitchFamily="50" charset="-127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2D78D4A2-CD5A-42FC-8BC6-C2ACA8495B4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293" y="174391"/>
            <a:ext cx="824386" cy="17509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775B6E4B-EEB6-4250-93E9-73615DBB2A5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8699" y="1615971"/>
            <a:ext cx="7115699" cy="238785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E28B0C8-A17A-4280-8EDF-7E9D3416D833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8699" y="3924900"/>
            <a:ext cx="2354294" cy="2154447"/>
          </a:xfrm>
          <a:prstGeom prst="rect">
            <a:avLst/>
          </a:prstGeom>
        </p:spPr>
      </p:pic>
      <p:pic>
        <p:nvPicPr>
          <p:cNvPr id="7" name="그림 6" descr="텍스트, 클립아트, 창문이(가) 표시된 사진&#10;&#10;자동 생성된 설명">
            <a:extLst>
              <a:ext uri="{FF2B5EF4-FFF2-40B4-BE49-F238E27FC236}">
                <a16:creationId xmlns:a16="http://schemas.microsoft.com/office/drawing/2014/main" id="{EEA75DAD-825C-441F-AD17-F19C492D33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1782" y="4583491"/>
            <a:ext cx="780952" cy="52381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55D0FA79-DCAC-446B-82EC-C44E05DBB20C}"/>
              </a:ext>
            </a:extLst>
          </p:cNvPr>
          <p:cNvSpPr txBox="1"/>
          <p:nvPr/>
        </p:nvSpPr>
        <p:spPr>
          <a:xfrm>
            <a:off x="4364363" y="3926055"/>
            <a:ext cx="1303978" cy="338554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IE0113174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8B2EA7B-5A8A-406F-9A87-C920BC074C90}"/>
              </a:ext>
            </a:extLst>
          </p:cNvPr>
          <p:cNvSpPr/>
          <p:nvPr/>
        </p:nvSpPr>
        <p:spPr>
          <a:xfrm rot="5400000">
            <a:off x="2140972" y="3203383"/>
            <a:ext cx="272301" cy="363985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FF00"/>
              </a:solidFill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1C424E28-0417-43EB-9910-E03106EF940A}"/>
              </a:ext>
            </a:extLst>
          </p:cNvPr>
          <p:cNvCxnSpPr>
            <a:cxnSpLocks/>
            <a:stCxn id="34" idx="3"/>
            <a:endCxn id="36" idx="1"/>
          </p:cNvCxnSpPr>
          <p:nvPr/>
        </p:nvCxnSpPr>
        <p:spPr>
          <a:xfrm>
            <a:off x="2277122" y="3521526"/>
            <a:ext cx="938813" cy="750761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256D041-EC4B-41AA-844F-AB1D9C1000DB}"/>
              </a:ext>
            </a:extLst>
          </p:cNvPr>
          <p:cNvSpPr/>
          <p:nvPr/>
        </p:nvSpPr>
        <p:spPr>
          <a:xfrm rot="5400000">
            <a:off x="2691454" y="4204183"/>
            <a:ext cx="1048962" cy="1185169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FF00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B36A6C2-2F0F-4CC0-AA76-7C05AC68E600}"/>
              </a:ext>
            </a:extLst>
          </p:cNvPr>
          <p:cNvSpPr txBox="1"/>
          <p:nvPr/>
        </p:nvSpPr>
        <p:spPr>
          <a:xfrm>
            <a:off x="4364363" y="4408874"/>
            <a:ext cx="1303978" cy="830997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218091454</a:t>
            </a:r>
          </a:p>
          <a:p>
            <a:pPr algn="ctr"/>
            <a:r>
              <a:rPr lang="en-US" altLang="ko-KR" sz="1600" dirty="0"/>
              <a:t>218983511</a:t>
            </a:r>
          </a:p>
          <a:p>
            <a:pPr algn="ctr"/>
            <a:r>
              <a:rPr lang="en-US" altLang="ko-KR" sz="1600" dirty="0"/>
              <a:t>218981311</a:t>
            </a: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CB553DD9-CE20-4BE4-886B-FFBA3AE21CA4}"/>
              </a:ext>
            </a:extLst>
          </p:cNvPr>
          <p:cNvCxnSpPr>
            <a:cxnSpLocks/>
            <a:endCxn id="28" idx="1"/>
          </p:cNvCxnSpPr>
          <p:nvPr/>
        </p:nvCxnSpPr>
        <p:spPr>
          <a:xfrm flipV="1">
            <a:off x="3215935" y="4095332"/>
            <a:ext cx="1148428" cy="594133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2BA74CA1-EF3C-4C8A-864F-06A0F86FD522}"/>
              </a:ext>
            </a:extLst>
          </p:cNvPr>
          <p:cNvCxnSpPr>
            <a:cxnSpLocks/>
            <a:endCxn id="38" idx="1"/>
          </p:cNvCxnSpPr>
          <p:nvPr/>
        </p:nvCxnSpPr>
        <p:spPr>
          <a:xfrm flipV="1">
            <a:off x="2911876" y="4824373"/>
            <a:ext cx="1452487" cy="42046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61194DD6-88F1-4AA2-ACD1-38572C3EF6DF}"/>
              </a:ext>
            </a:extLst>
          </p:cNvPr>
          <p:cNvCxnSpPr>
            <a:cxnSpLocks/>
            <a:endCxn id="48" idx="1"/>
          </p:cNvCxnSpPr>
          <p:nvPr/>
        </p:nvCxnSpPr>
        <p:spPr>
          <a:xfrm>
            <a:off x="3293616" y="5079284"/>
            <a:ext cx="1070747" cy="661058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DDB7B49D-FDA1-485A-8EDB-189639742C6A}"/>
              </a:ext>
            </a:extLst>
          </p:cNvPr>
          <p:cNvSpPr txBox="1"/>
          <p:nvPr/>
        </p:nvSpPr>
        <p:spPr>
          <a:xfrm>
            <a:off x="4364363" y="5324843"/>
            <a:ext cx="1303978" cy="830997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218091416</a:t>
            </a:r>
          </a:p>
          <a:p>
            <a:pPr algn="ctr"/>
            <a:r>
              <a:rPr lang="en-US" altLang="ko-KR" sz="1600" dirty="0"/>
              <a:t>218983510</a:t>
            </a:r>
          </a:p>
          <a:p>
            <a:pPr algn="ctr"/>
            <a:r>
              <a:rPr lang="en-US" altLang="ko-KR" sz="1600" dirty="0"/>
              <a:t>218981310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885E04A-BA7A-4C50-8054-1C02700D31A1}"/>
              </a:ext>
            </a:extLst>
          </p:cNvPr>
          <p:cNvSpPr txBox="1"/>
          <p:nvPr/>
        </p:nvSpPr>
        <p:spPr>
          <a:xfrm>
            <a:off x="5769711" y="5524897"/>
            <a:ext cx="3905216" cy="430887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해당 </a:t>
            </a:r>
            <a:r>
              <a:rPr lang="en-US" altLang="ko-KR" sz="1100" dirty="0"/>
              <a:t>Bolt</a:t>
            </a:r>
            <a:r>
              <a:rPr lang="ko-KR" altLang="en-US" sz="1100" dirty="0"/>
              <a:t>는 </a:t>
            </a:r>
            <a:r>
              <a:rPr lang="en-US" altLang="ko-KR" sz="1100" dirty="0"/>
              <a:t>Dry pump</a:t>
            </a:r>
            <a:r>
              <a:rPr lang="ko-KR" altLang="en-US" sz="1100" dirty="0"/>
              <a:t> 설치 전까지 미체결로 놔두세요</a:t>
            </a:r>
            <a:r>
              <a:rPr lang="en-US" altLang="ko-KR" sz="1100" dirty="0"/>
              <a:t>.</a:t>
            </a:r>
          </a:p>
          <a:p>
            <a:pPr algn="ctr"/>
            <a:r>
              <a:rPr lang="en-US" altLang="ko-KR" sz="1100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(Do not assemble the M8 bolts until Dry pump installed.)</a:t>
            </a:r>
          </a:p>
        </p:txBody>
      </p:sp>
      <p:pic>
        <p:nvPicPr>
          <p:cNvPr id="53" name="Picture 309">
            <a:extLst>
              <a:ext uri="{FF2B5EF4-FFF2-40B4-BE49-F238E27FC236}">
                <a16:creationId xmlns:a16="http://schemas.microsoft.com/office/drawing/2014/main" id="{D7720682-C85D-4815-A432-CC9771717A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0229" y="1615971"/>
            <a:ext cx="394698" cy="311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8474782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표 16">
            <a:extLst>
              <a:ext uri="{FF2B5EF4-FFF2-40B4-BE49-F238E27FC236}">
                <a16:creationId xmlns:a16="http://schemas.microsoft.com/office/drawing/2014/main" id="{64AD76A6-BF97-4CAB-87A5-7B494C8277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8612461"/>
              </p:ext>
            </p:extLst>
          </p:nvPr>
        </p:nvGraphicFramePr>
        <p:xfrm>
          <a:off x="119518" y="147446"/>
          <a:ext cx="9713274" cy="63760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7171">
                  <a:extLst>
                    <a:ext uri="{9D8B030D-6E8A-4147-A177-3AD203B41FA5}">
                      <a16:colId xmlns:a16="http://schemas.microsoft.com/office/drawing/2014/main" val="3253739569"/>
                    </a:ext>
                  </a:extLst>
                </a:gridCol>
                <a:gridCol w="176589">
                  <a:extLst>
                    <a:ext uri="{9D8B030D-6E8A-4147-A177-3AD203B41FA5}">
                      <a16:colId xmlns:a16="http://schemas.microsoft.com/office/drawing/2014/main" val="825821396"/>
                    </a:ext>
                  </a:extLst>
                </a:gridCol>
                <a:gridCol w="120583">
                  <a:extLst>
                    <a:ext uri="{9D8B030D-6E8A-4147-A177-3AD203B41FA5}">
                      <a16:colId xmlns:a16="http://schemas.microsoft.com/office/drawing/2014/main" val="3171329016"/>
                    </a:ext>
                  </a:extLst>
                </a:gridCol>
                <a:gridCol w="336604">
                  <a:extLst>
                    <a:ext uri="{9D8B030D-6E8A-4147-A177-3AD203B41FA5}">
                      <a16:colId xmlns:a16="http://schemas.microsoft.com/office/drawing/2014/main" val="3172448492"/>
                    </a:ext>
                  </a:extLst>
                </a:gridCol>
                <a:gridCol w="473228">
                  <a:extLst>
                    <a:ext uri="{9D8B030D-6E8A-4147-A177-3AD203B41FA5}">
                      <a16:colId xmlns:a16="http://schemas.microsoft.com/office/drawing/2014/main" val="3116983912"/>
                    </a:ext>
                  </a:extLst>
                </a:gridCol>
                <a:gridCol w="175786">
                  <a:extLst>
                    <a:ext uri="{9D8B030D-6E8A-4147-A177-3AD203B41FA5}">
                      <a16:colId xmlns:a16="http://schemas.microsoft.com/office/drawing/2014/main" val="2867862272"/>
                    </a:ext>
                  </a:extLst>
                </a:gridCol>
                <a:gridCol w="102814">
                  <a:extLst>
                    <a:ext uri="{9D8B030D-6E8A-4147-A177-3AD203B41FA5}">
                      <a16:colId xmlns:a16="http://schemas.microsoft.com/office/drawing/2014/main" val="1953060234"/>
                    </a:ext>
                  </a:extLst>
                </a:gridCol>
                <a:gridCol w="737673">
                  <a:extLst>
                    <a:ext uri="{9D8B030D-6E8A-4147-A177-3AD203B41FA5}">
                      <a16:colId xmlns:a16="http://schemas.microsoft.com/office/drawing/2014/main" val="398629596"/>
                    </a:ext>
                  </a:extLst>
                </a:gridCol>
                <a:gridCol w="140459">
                  <a:extLst>
                    <a:ext uri="{9D8B030D-6E8A-4147-A177-3AD203B41FA5}">
                      <a16:colId xmlns:a16="http://schemas.microsoft.com/office/drawing/2014/main" val="404855326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091127642"/>
                    </a:ext>
                  </a:extLst>
                </a:gridCol>
                <a:gridCol w="485379">
                  <a:extLst>
                    <a:ext uri="{9D8B030D-6E8A-4147-A177-3AD203B41FA5}">
                      <a16:colId xmlns:a16="http://schemas.microsoft.com/office/drawing/2014/main" val="1479794387"/>
                    </a:ext>
                  </a:extLst>
                </a:gridCol>
                <a:gridCol w="331842">
                  <a:extLst>
                    <a:ext uri="{9D8B030D-6E8A-4147-A177-3AD203B41FA5}">
                      <a16:colId xmlns:a16="http://schemas.microsoft.com/office/drawing/2014/main" val="3215269691"/>
                    </a:ext>
                  </a:extLst>
                </a:gridCol>
                <a:gridCol w="817221">
                  <a:extLst>
                    <a:ext uri="{9D8B030D-6E8A-4147-A177-3AD203B41FA5}">
                      <a16:colId xmlns:a16="http://schemas.microsoft.com/office/drawing/2014/main" val="4242642920"/>
                    </a:ext>
                  </a:extLst>
                </a:gridCol>
                <a:gridCol w="430899">
                  <a:extLst>
                    <a:ext uri="{9D8B030D-6E8A-4147-A177-3AD203B41FA5}">
                      <a16:colId xmlns:a16="http://schemas.microsoft.com/office/drawing/2014/main" val="1436993564"/>
                    </a:ext>
                  </a:extLst>
                </a:gridCol>
                <a:gridCol w="594342">
                  <a:extLst>
                    <a:ext uri="{9D8B030D-6E8A-4147-A177-3AD203B41FA5}">
                      <a16:colId xmlns:a16="http://schemas.microsoft.com/office/drawing/2014/main" val="3220654505"/>
                    </a:ext>
                  </a:extLst>
                </a:gridCol>
                <a:gridCol w="985618">
                  <a:extLst>
                    <a:ext uri="{9D8B030D-6E8A-4147-A177-3AD203B41FA5}">
                      <a16:colId xmlns:a16="http://schemas.microsoft.com/office/drawing/2014/main" val="3053073729"/>
                    </a:ext>
                  </a:extLst>
                </a:gridCol>
                <a:gridCol w="102814">
                  <a:extLst>
                    <a:ext uri="{9D8B030D-6E8A-4147-A177-3AD203B41FA5}">
                      <a16:colId xmlns:a16="http://schemas.microsoft.com/office/drawing/2014/main" val="3496862969"/>
                    </a:ext>
                  </a:extLst>
                </a:gridCol>
                <a:gridCol w="1040099">
                  <a:extLst>
                    <a:ext uri="{9D8B030D-6E8A-4147-A177-3AD203B41FA5}">
                      <a16:colId xmlns:a16="http://schemas.microsoft.com/office/drawing/2014/main" val="3448398408"/>
                    </a:ext>
                  </a:extLst>
                </a:gridCol>
                <a:gridCol w="465609">
                  <a:extLst>
                    <a:ext uri="{9D8B030D-6E8A-4147-A177-3AD203B41FA5}">
                      <a16:colId xmlns:a16="http://schemas.microsoft.com/office/drawing/2014/main" val="4087358375"/>
                    </a:ext>
                  </a:extLst>
                </a:gridCol>
                <a:gridCol w="102814">
                  <a:extLst>
                    <a:ext uri="{9D8B030D-6E8A-4147-A177-3AD203B41FA5}">
                      <a16:colId xmlns:a16="http://schemas.microsoft.com/office/drawing/2014/main" val="21403367"/>
                    </a:ext>
                  </a:extLst>
                </a:gridCol>
                <a:gridCol w="1149062">
                  <a:extLst>
                    <a:ext uri="{9D8B030D-6E8A-4147-A177-3AD203B41FA5}">
                      <a16:colId xmlns:a16="http://schemas.microsoft.com/office/drawing/2014/main" val="220410917"/>
                    </a:ext>
                  </a:extLst>
                </a:gridCol>
                <a:gridCol w="438388">
                  <a:extLst>
                    <a:ext uri="{9D8B030D-6E8A-4147-A177-3AD203B41FA5}">
                      <a16:colId xmlns:a16="http://schemas.microsoft.com/office/drawing/2014/main" val="2706650489"/>
                    </a:ext>
                  </a:extLst>
                </a:gridCol>
              </a:tblGrid>
              <a:tr h="185010">
                <a:tc gridSpan="8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9144" marB="18288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c</a:t>
                      </a:r>
                      <a:endParaRPr lang="ko-KR" altLang="en-US" sz="1000"/>
                    </a:p>
                  </a:txBody>
                  <a:tcPr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SOP NO.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9144" marB="182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T="0" marB="0"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9144" marB="182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Title: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9144" marB="182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G3_EUV END USER PUMP MODULE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295" marR="74295" marT="9144" marB="182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4830037"/>
                  </a:ext>
                </a:extLst>
              </a:tr>
              <a:tr h="171795"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</a:t>
                      </a:r>
                    </a:p>
                  </a:txBody>
                  <a:tcPr marL="74295" marR="74295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FF66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</a:t>
                      </a:r>
                    </a:p>
                  </a:txBody>
                  <a:tcPr marL="74295" marR="74295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en-US" altLang="ko-KR" sz="14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295" marR="74295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19"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solidFill>
                            <a:schemeClr val="tx1"/>
                          </a:solidFill>
                        </a:rPr>
                        <a:t>OP0720</a:t>
                      </a:r>
                      <a:endParaRPr lang="ko-KR" alt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2454436"/>
                  </a:ext>
                </a:extLst>
              </a:tr>
              <a:tr h="132151">
                <a:tc gridSpan="3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Ref.</a:t>
                      </a:r>
                    </a:p>
                  </a:txBody>
                  <a:tcPr marL="74295" marR="74295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en-US" altLang="ko-KR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Man.Item No.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Ser.Item No.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Qty</a:t>
                      </a: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Qty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Ref.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Man.Item No.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Ser.Item No.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</a:t>
                      </a: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Qty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3922277"/>
                  </a:ext>
                </a:extLst>
              </a:tr>
              <a:tr h="132151"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IE0113099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GAS DETECTOR COVER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ISO250 TRAPPED O-RING VITON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rgbClr val="FF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218231370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SCR CAP HD M6*16 SS</a:t>
                      </a:r>
                      <a:endParaRPr lang="ko-KR" altLang="en-US" sz="105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56520841"/>
                  </a:ext>
                </a:extLst>
              </a:tr>
              <a:tr h="132151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IE0143138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EPDM TAPE 3MM THICK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ISO250 TRAPPED O-RING VITON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218981309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WSHR NORM M6 SS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8856439"/>
                  </a:ext>
                </a:extLst>
              </a:tr>
              <a:tr h="132151"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ISO250 TRAPPED O-RING VITON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3966801"/>
                  </a:ext>
                </a:extLst>
              </a:tr>
              <a:tr h="132151">
                <a:tc gridSpan="5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FF6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7911635"/>
                  </a:ext>
                </a:extLst>
              </a:tr>
              <a:tr h="4773580">
                <a:tc gridSpan="7"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Instruction:</a:t>
                      </a:r>
                    </a:p>
                    <a:p>
                      <a:pPr latinLnBrk="1"/>
                      <a:endParaRPr lang="en-US" altLang="ko-KR" sz="10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  <a:p>
                      <a:pPr latinLnBrk="1"/>
                      <a:endParaRPr lang="en-US" altLang="ko-KR" sz="10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  <a:p>
                      <a:pPr marL="228600" indent="-228600">
                        <a:buFont typeface="+mj-lt"/>
                        <a:buAutoNum type="arabicPeriod"/>
                      </a:pP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그림과 같이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SRC1 ~ FAC Module 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세 번째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N2 Back line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에 조립하세요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.</a:t>
                      </a:r>
                      <a:b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</a:br>
                      <a:r>
                        <a:rPr lang="en-GB" altLang="ko-KR" sz="1000" dirty="0">
                          <a:solidFill>
                            <a:srgbClr val="0070C0"/>
                          </a:solidFill>
                          <a:effectLst/>
                          <a:latin typeface="Calibri (본문)"/>
                          <a:ea typeface="바탕" panose="02030600000101010101" pitchFamily="18" charset="-127"/>
                        </a:rPr>
                        <a:t>(Assemble the N2 line on the </a:t>
                      </a:r>
                      <a:r>
                        <a:rPr lang="en-US" altLang="ko-KR" sz="1000" dirty="0">
                          <a:solidFill>
                            <a:srgbClr val="0070C0"/>
                          </a:solidFill>
                          <a:effectLst/>
                          <a:latin typeface="Calibri (본문)"/>
                          <a:ea typeface="바탕" panose="02030600000101010101" pitchFamily="18" charset="-127"/>
                        </a:rPr>
                        <a:t>third</a:t>
                      </a:r>
                      <a:r>
                        <a:rPr lang="en-GB" altLang="ko-KR" sz="1000" dirty="0">
                          <a:solidFill>
                            <a:srgbClr val="0070C0"/>
                          </a:solidFill>
                          <a:effectLst/>
                          <a:latin typeface="Calibri (본문)"/>
                          <a:ea typeface="바탕" panose="02030600000101010101" pitchFamily="18" charset="-127"/>
                        </a:rPr>
                        <a:t> line of N2 back line of SRC1 ~ FAC module.) 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endParaRPr lang="ko-KR" altLang="ko-KR" sz="1050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74295" marR="74295" marT="37148" marB="37148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15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6913290"/>
                  </a:ext>
                </a:extLst>
              </a:tr>
              <a:tr h="326886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Page</a:t>
                      </a:r>
                    </a:p>
                  </a:txBody>
                  <a:tcPr marL="74295" marR="74295" marT="37148" marB="37148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720</a:t>
                      </a: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b="1" dirty="0"/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Issue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01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Approved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999999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SOP TEMPLATE – SINGLE LANDSCAPE v5.doc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1874398"/>
                  </a:ext>
                </a:extLst>
              </a:tr>
            </a:tbl>
          </a:graphicData>
        </a:graphic>
      </p:graphicFrame>
      <p:sp>
        <p:nvSpPr>
          <p:cNvPr id="55" name="직사각형 54">
            <a:extLst>
              <a:ext uri="{FF2B5EF4-FFF2-40B4-BE49-F238E27FC236}">
                <a16:creationId xmlns:a16="http://schemas.microsoft.com/office/drawing/2014/main" id="{210971BB-FF72-4222-97B3-31E8A3AFBC12}"/>
              </a:ext>
            </a:extLst>
          </p:cNvPr>
          <p:cNvSpPr/>
          <p:nvPr/>
        </p:nvSpPr>
        <p:spPr>
          <a:xfrm>
            <a:off x="231072" y="6519446"/>
            <a:ext cx="944385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tabLst>
                <a:tab pos="2057400" algn="ctr"/>
                <a:tab pos="4114800" algn="r"/>
                <a:tab pos="2057400" algn="ctr"/>
                <a:tab pos="4414838" algn="r"/>
              </a:tabLst>
            </a:pPr>
            <a:r>
              <a:rPr lang="en-GB" altLang="ko-KR" sz="7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맑은 고딕" panose="020B0503020000020004" pitchFamily="50" charset="-127"/>
              </a:rPr>
              <a:t>Copyright © Edwards Group plc 2020</a:t>
            </a:r>
            <a:endParaRPr lang="ko-KR" altLang="ko-KR" sz="700" dirty="0">
              <a:latin typeface="Times New Roman" panose="02020603050405020304" pitchFamily="18" charset="0"/>
              <a:ea typeface="맑은 고딕" panose="020B0503020000020004" pitchFamily="50" charset="-127"/>
            </a:endParaRPr>
          </a:p>
          <a:p>
            <a:pPr algn="ctr">
              <a:tabLst>
                <a:tab pos="2057400" algn="ctr"/>
                <a:tab pos="4114800" algn="r"/>
                <a:tab pos="2057400" algn="ctr"/>
                <a:tab pos="4414838" algn="r"/>
              </a:tabLst>
            </a:pPr>
            <a:r>
              <a:rPr lang="en-GB" altLang="ko-KR" sz="7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맑은 고딕" panose="020B0503020000020004" pitchFamily="50" charset="-127"/>
              </a:rPr>
              <a:t>Company Confidential Document.  This document can only be shared with 3</a:t>
            </a:r>
            <a:r>
              <a:rPr lang="en-GB" altLang="ko-KR" sz="700" baseline="300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맑은 고딕" panose="020B0503020000020004" pitchFamily="50" charset="-127"/>
              </a:rPr>
              <a:t>rd</a:t>
            </a:r>
            <a:r>
              <a:rPr lang="en-GB" altLang="ko-KR" sz="7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맑은 고딕" panose="020B0503020000020004" pitchFamily="50" charset="-127"/>
              </a:rPr>
              <a:t> parties with the written permission of the legal department or if an NDA is in place.  If printed this document should be shredded when disposed of.</a:t>
            </a:r>
            <a:endParaRPr lang="ko-KR" altLang="ko-KR" sz="700" dirty="0">
              <a:latin typeface="Times New Roman" panose="02020603050405020304" pitchFamily="18" charset="0"/>
              <a:ea typeface="맑은 고딕" panose="020B0503020000020004" pitchFamily="50" charset="-127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2D78D4A2-CD5A-42FC-8BC6-C2ACA8495B4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293" y="174391"/>
            <a:ext cx="824386" cy="175090"/>
          </a:xfrm>
          <a:prstGeom prst="rect">
            <a:avLst/>
          </a:prstGeom>
        </p:spPr>
      </p:pic>
      <p:pic>
        <p:nvPicPr>
          <p:cNvPr id="5122" name="그림 1">
            <a:extLst>
              <a:ext uri="{FF2B5EF4-FFF2-40B4-BE49-F238E27FC236}">
                <a16:creationId xmlns:a16="http://schemas.microsoft.com/office/drawing/2014/main" id="{9F02EEB1-53B7-442D-AFFB-85D4238D5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7745" y="2701989"/>
            <a:ext cx="1539951" cy="21986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665848A-246C-4074-9995-B45747EB6D02}"/>
              </a:ext>
            </a:extLst>
          </p:cNvPr>
          <p:cNvSpPr txBox="1"/>
          <p:nvPr/>
        </p:nvSpPr>
        <p:spPr>
          <a:xfrm>
            <a:off x="3584160" y="3295235"/>
            <a:ext cx="1303978" cy="584775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IE0143138</a:t>
            </a:r>
          </a:p>
          <a:p>
            <a:pPr algn="ctr"/>
            <a:r>
              <a:rPr lang="en-US" altLang="ko-KR" sz="1600" dirty="0"/>
              <a:t>(140 mm)</a:t>
            </a:r>
          </a:p>
        </p:txBody>
      </p:sp>
      <p:pic>
        <p:nvPicPr>
          <p:cNvPr id="5123" name="그림 1">
            <a:extLst>
              <a:ext uri="{FF2B5EF4-FFF2-40B4-BE49-F238E27FC236}">
                <a16:creationId xmlns:a16="http://schemas.microsoft.com/office/drawing/2014/main" id="{7373FB15-25A7-4F81-A146-FE0D8E1C62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0519" y="2701989"/>
            <a:ext cx="1698625" cy="2198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4" name="그림 1">
            <a:extLst>
              <a:ext uri="{FF2B5EF4-FFF2-40B4-BE49-F238E27FC236}">
                <a16:creationId xmlns:a16="http://schemas.microsoft.com/office/drawing/2014/main" id="{2D105759-05DD-4487-9F54-0B2D2E9C60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5935" y="2701988"/>
            <a:ext cx="1539951" cy="2198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D3B9A8FB-1C91-4EF4-BAE7-E1CD484C8F17}"/>
              </a:ext>
            </a:extLst>
          </p:cNvPr>
          <p:cNvSpPr/>
          <p:nvPr/>
        </p:nvSpPr>
        <p:spPr>
          <a:xfrm rot="5400000">
            <a:off x="5579614" y="3156013"/>
            <a:ext cx="905524" cy="648070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FF0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3A59ECD-C752-432B-9383-93B1CF12DFA3}"/>
              </a:ext>
            </a:extLst>
          </p:cNvPr>
          <p:cNvSpPr txBox="1"/>
          <p:nvPr/>
        </p:nvSpPr>
        <p:spPr>
          <a:xfrm>
            <a:off x="8421967" y="3310771"/>
            <a:ext cx="1303978" cy="584775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218231370</a:t>
            </a:r>
          </a:p>
          <a:p>
            <a:pPr algn="ctr"/>
            <a:r>
              <a:rPr lang="en-US" altLang="ko-KR" sz="1600" dirty="0"/>
              <a:t>218981309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C05F482-727C-4315-8F49-CD7B21BDF6BC}"/>
              </a:ext>
            </a:extLst>
          </p:cNvPr>
          <p:cNvSpPr txBox="1"/>
          <p:nvPr/>
        </p:nvSpPr>
        <p:spPr>
          <a:xfrm>
            <a:off x="2037745" y="2237866"/>
            <a:ext cx="329808" cy="338554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B5FE1A7-44B7-473E-BB7C-B25288072FE9}"/>
              </a:ext>
            </a:extLst>
          </p:cNvPr>
          <p:cNvSpPr txBox="1"/>
          <p:nvPr/>
        </p:nvSpPr>
        <p:spPr>
          <a:xfrm>
            <a:off x="5150519" y="2237866"/>
            <a:ext cx="329808" cy="338554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rgbClr val="FF0000"/>
                </a:solidFill>
              </a:rPr>
              <a:t>2</a:t>
            </a:r>
          </a:p>
        </p:txBody>
      </p:sp>
      <p:pic>
        <p:nvPicPr>
          <p:cNvPr id="27" name="Picture 309">
            <a:extLst>
              <a:ext uri="{FF2B5EF4-FFF2-40B4-BE49-F238E27FC236}">
                <a16:creationId xmlns:a16="http://schemas.microsoft.com/office/drawing/2014/main" id="{4F0DA2B5-A65D-486C-A3C7-01A1AD54AA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0229" y="1632217"/>
            <a:ext cx="394698" cy="311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21E2CD4B-E185-4581-9488-CAF1C0BFA720}"/>
              </a:ext>
            </a:extLst>
          </p:cNvPr>
          <p:cNvSpPr txBox="1"/>
          <p:nvPr/>
        </p:nvSpPr>
        <p:spPr>
          <a:xfrm>
            <a:off x="2155731" y="5038219"/>
            <a:ext cx="1303978" cy="338554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IE0113099</a:t>
            </a:r>
          </a:p>
        </p:txBody>
      </p:sp>
      <p:grpSp>
        <p:nvGrpSpPr>
          <p:cNvPr id="2" name="Group 5">
            <a:extLst>
              <a:ext uri="{FF2B5EF4-FFF2-40B4-BE49-F238E27FC236}">
                <a16:creationId xmlns:a16="http://schemas.microsoft.com/office/drawing/2014/main" id="{F56CCF0F-69FA-413B-9102-551F5496BC69}"/>
              </a:ext>
            </a:extLst>
          </p:cNvPr>
          <p:cNvGrpSpPr>
            <a:grpSpLocks/>
          </p:cNvGrpSpPr>
          <p:nvPr/>
        </p:nvGrpSpPr>
        <p:grpSpPr bwMode="auto">
          <a:xfrm>
            <a:off x="5645819" y="5026245"/>
            <a:ext cx="773113" cy="512762"/>
            <a:chOff x="4310" y="6630"/>
            <a:chExt cx="1217" cy="809"/>
          </a:xfrm>
        </p:grpSpPr>
        <p:grpSp>
          <p:nvGrpSpPr>
            <p:cNvPr id="4" name="그룹 2">
              <a:extLst>
                <a:ext uri="{FF2B5EF4-FFF2-40B4-BE49-F238E27FC236}">
                  <a16:creationId xmlns:a16="http://schemas.microsoft.com/office/drawing/2014/main" id="{E69369BB-5E8C-4B59-99C9-CB7CB298923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22" y="6630"/>
              <a:ext cx="775" cy="770"/>
              <a:chOff x="105480" y="206"/>
              <a:chExt cx="812647" cy="854212"/>
            </a:xfrm>
          </p:grpSpPr>
          <p:grpSp>
            <p:nvGrpSpPr>
              <p:cNvPr id="8" name="그룹 4">
                <a:extLst>
                  <a:ext uri="{FF2B5EF4-FFF2-40B4-BE49-F238E27FC236}">
                    <a16:creationId xmlns:a16="http://schemas.microsoft.com/office/drawing/2014/main" id="{2E819B8C-52BF-4EDC-869E-DB8A784CC69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05480" y="81190"/>
                <a:ext cx="812647" cy="773228"/>
                <a:chOff x="105480" y="81190"/>
                <a:chExt cx="812647" cy="773228"/>
              </a:xfrm>
            </p:grpSpPr>
            <p:sp>
              <p:nvSpPr>
                <p:cNvPr id="10" name="타원 6">
                  <a:extLst>
                    <a:ext uri="{FF2B5EF4-FFF2-40B4-BE49-F238E27FC236}">
                      <a16:creationId xmlns:a16="http://schemas.microsoft.com/office/drawing/2014/main" id="{D88E3FCC-9393-40B1-8F7E-3A2E349479C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105480" y="81190"/>
                  <a:ext cx="812647" cy="773228"/>
                </a:xfrm>
                <a:prstGeom prst="ellipse">
                  <a:avLst/>
                </a:prstGeom>
                <a:solidFill>
                  <a:srgbClr val="FFFFFF"/>
                </a:solidFill>
                <a:ln w="38100" algn="ctr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vert="horz" wrap="square" lIns="108000" tIns="108000" rIns="108000" bIns="108000" numCol="1" anchor="ctr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cxnSp>
              <p:nvCxnSpPr>
                <p:cNvPr id="11" name="직선 연결선 7">
                  <a:extLst>
                    <a:ext uri="{FF2B5EF4-FFF2-40B4-BE49-F238E27FC236}">
                      <a16:creationId xmlns:a16="http://schemas.microsoft.com/office/drawing/2014/main" id="{F7F224E5-C1EE-4B7E-9435-DA686B6AC6CD}"/>
                    </a:ext>
                  </a:extLst>
                </p:cNvPr>
                <p:cNvCxnSpPr>
                  <a:cxnSpLocks noChangeShapeType="1"/>
                  <a:stCxn id="10" idx="2"/>
                  <a:endCxn id="10" idx="6"/>
                </p:cNvCxnSpPr>
                <p:nvPr/>
              </p:nvCxnSpPr>
              <p:spPr bwMode="gray">
                <a:xfrm>
                  <a:off x="105480" y="467804"/>
                  <a:ext cx="812647" cy="0"/>
                </a:xfrm>
                <a:prstGeom prst="line">
                  <a:avLst/>
                </a:prstGeom>
                <a:noFill/>
                <a:ln w="38100" algn="ctr">
                  <a:solidFill>
                    <a:srgbClr val="00000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</p:grpSp>
          <p:sp>
            <p:nvSpPr>
              <p:cNvPr id="9" name="TextBox 29">
                <a:extLst>
                  <a:ext uri="{FF2B5EF4-FFF2-40B4-BE49-F238E27FC236}">
                    <a16:creationId xmlns:a16="http://schemas.microsoft.com/office/drawing/2014/main" id="{069DD9C7-16DF-484D-BD39-5F1E80308AFB}"/>
                  </a:ext>
                </a:extLst>
              </p:cNvPr>
              <p:cNvSpPr txBox="1">
                <a:spLocks noChangeArrowheads="1"/>
              </p:cNvSpPr>
              <p:nvPr/>
            </p:nvSpPr>
            <p:spPr bwMode="gray">
              <a:xfrm>
                <a:off x="208604" y="206"/>
                <a:ext cx="606014" cy="6291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ts val="400"/>
                  </a:spcBef>
                  <a:spcAft>
                    <a:spcPts val="80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ko-KR" sz="15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ea typeface="맑은 고딕" panose="020B0503020000020004" pitchFamily="50" charset="-127"/>
                  </a:rPr>
                  <a:t>T</a:t>
                </a:r>
                <a:endParaRPr kumimoji="0" lang="ko-KR" altLang="ko-KR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6" name="TextBox 25">
              <a:extLst>
                <a:ext uri="{FF2B5EF4-FFF2-40B4-BE49-F238E27FC236}">
                  <a16:creationId xmlns:a16="http://schemas.microsoft.com/office/drawing/2014/main" id="{076E4A6A-F3CC-4EA4-8FDC-B1F59CD464A8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4310" y="6961"/>
              <a:ext cx="1217" cy="4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400"/>
                </a:spcBef>
                <a:spcAft>
                  <a:spcPts val="80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90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맑은 고딕" panose="020B0503020000020004" pitchFamily="50" charset="-127"/>
                </a:rPr>
                <a:t>3.5 Nm</a:t>
              </a:r>
              <a:endPara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pic>
        <p:nvPicPr>
          <p:cNvPr id="37" name="Picture 144" descr="Hand">
            <a:extLst>
              <a:ext uri="{FF2B5EF4-FFF2-40B4-BE49-F238E27FC236}">
                <a16:creationId xmlns:a16="http://schemas.microsoft.com/office/drawing/2014/main" id="{22CBBEF0-84D4-4ACF-BAA5-149DAB0698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7543" y="4020883"/>
            <a:ext cx="557212" cy="52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694949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표 16">
            <a:extLst>
              <a:ext uri="{FF2B5EF4-FFF2-40B4-BE49-F238E27FC236}">
                <a16:creationId xmlns:a16="http://schemas.microsoft.com/office/drawing/2014/main" id="{64AD76A6-BF97-4CAB-87A5-7B494C8277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8726258"/>
              </p:ext>
            </p:extLst>
          </p:nvPr>
        </p:nvGraphicFramePr>
        <p:xfrm>
          <a:off x="119518" y="147446"/>
          <a:ext cx="9713274" cy="63760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7171">
                  <a:extLst>
                    <a:ext uri="{9D8B030D-6E8A-4147-A177-3AD203B41FA5}">
                      <a16:colId xmlns:a16="http://schemas.microsoft.com/office/drawing/2014/main" val="3253739569"/>
                    </a:ext>
                  </a:extLst>
                </a:gridCol>
                <a:gridCol w="176589">
                  <a:extLst>
                    <a:ext uri="{9D8B030D-6E8A-4147-A177-3AD203B41FA5}">
                      <a16:colId xmlns:a16="http://schemas.microsoft.com/office/drawing/2014/main" val="825821396"/>
                    </a:ext>
                  </a:extLst>
                </a:gridCol>
                <a:gridCol w="120583">
                  <a:extLst>
                    <a:ext uri="{9D8B030D-6E8A-4147-A177-3AD203B41FA5}">
                      <a16:colId xmlns:a16="http://schemas.microsoft.com/office/drawing/2014/main" val="3171329016"/>
                    </a:ext>
                  </a:extLst>
                </a:gridCol>
                <a:gridCol w="336604">
                  <a:extLst>
                    <a:ext uri="{9D8B030D-6E8A-4147-A177-3AD203B41FA5}">
                      <a16:colId xmlns:a16="http://schemas.microsoft.com/office/drawing/2014/main" val="3172448492"/>
                    </a:ext>
                  </a:extLst>
                </a:gridCol>
                <a:gridCol w="473228">
                  <a:extLst>
                    <a:ext uri="{9D8B030D-6E8A-4147-A177-3AD203B41FA5}">
                      <a16:colId xmlns:a16="http://schemas.microsoft.com/office/drawing/2014/main" val="3116983912"/>
                    </a:ext>
                  </a:extLst>
                </a:gridCol>
                <a:gridCol w="175786">
                  <a:extLst>
                    <a:ext uri="{9D8B030D-6E8A-4147-A177-3AD203B41FA5}">
                      <a16:colId xmlns:a16="http://schemas.microsoft.com/office/drawing/2014/main" val="2867862272"/>
                    </a:ext>
                  </a:extLst>
                </a:gridCol>
                <a:gridCol w="102814">
                  <a:extLst>
                    <a:ext uri="{9D8B030D-6E8A-4147-A177-3AD203B41FA5}">
                      <a16:colId xmlns:a16="http://schemas.microsoft.com/office/drawing/2014/main" val="1953060234"/>
                    </a:ext>
                  </a:extLst>
                </a:gridCol>
                <a:gridCol w="737673">
                  <a:extLst>
                    <a:ext uri="{9D8B030D-6E8A-4147-A177-3AD203B41FA5}">
                      <a16:colId xmlns:a16="http://schemas.microsoft.com/office/drawing/2014/main" val="398629596"/>
                    </a:ext>
                  </a:extLst>
                </a:gridCol>
                <a:gridCol w="140459">
                  <a:extLst>
                    <a:ext uri="{9D8B030D-6E8A-4147-A177-3AD203B41FA5}">
                      <a16:colId xmlns:a16="http://schemas.microsoft.com/office/drawing/2014/main" val="404855326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091127642"/>
                    </a:ext>
                  </a:extLst>
                </a:gridCol>
                <a:gridCol w="485379">
                  <a:extLst>
                    <a:ext uri="{9D8B030D-6E8A-4147-A177-3AD203B41FA5}">
                      <a16:colId xmlns:a16="http://schemas.microsoft.com/office/drawing/2014/main" val="1479794387"/>
                    </a:ext>
                  </a:extLst>
                </a:gridCol>
                <a:gridCol w="331842">
                  <a:extLst>
                    <a:ext uri="{9D8B030D-6E8A-4147-A177-3AD203B41FA5}">
                      <a16:colId xmlns:a16="http://schemas.microsoft.com/office/drawing/2014/main" val="3215269691"/>
                    </a:ext>
                  </a:extLst>
                </a:gridCol>
                <a:gridCol w="817221">
                  <a:extLst>
                    <a:ext uri="{9D8B030D-6E8A-4147-A177-3AD203B41FA5}">
                      <a16:colId xmlns:a16="http://schemas.microsoft.com/office/drawing/2014/main" val="4242642920"/>
                    </a:ext>
                  </a:extLst>
                </a:gridCol>
                <a:gridCol w="430899">
                  <a:extLst>
                    <a:ext uri="{9D8B030D-6E8A-4147-A177-3AD203B41FA5}">
                      <a16:colId xmlns:a16="http://schemas.microsoft.com/office/drawing/2014/main" val="1436993564"/>
                    </a:ext>
                  </a:extLst>
                </a:gridCol>
                <a:gridCol w="594342">
                  <a:extLst>
                    <a:ext uri="{9D8B030D-6E8A-4147-A177-3AD203B41FA5}">
                      <a16:colId xmlns:a16="http://schemas.microsoft.com/office/drawing/2014/main" val="3220654505"/>
                    </a:ext>
                  </a:extLst>
                </a:gridCol>
                <a:gridCol w="985618">
                  <a:extLst>
                    <a:ext uri="{9D8B030D-6E8A-4147-A177-3AD203B41FA5}">
                      <a16:colId xmlns:a16="http://schemas.microsoft.com/office/drawing/2014/main" val="3053073729"/>
                    </a:ext>
                  </a:extLst>
                </a:gridCol>
                <a:gridCol w="102814">
                  <a:extLst>
                    <a:ext uri="{9D8B030D-6E8A-4147-A177-3AD203B41FA5}">
                      <a16:colId xmlns:a16="http://schemas.microsoft.com/office/drawing/2014/main" val="3496862969"/>
                    </a:ext>
                  </a:extLst>
                </a:gridCol>
                <a:gridCol w="1040099">
                  <a:extLst>
                    <a:ext uri="{9D8B030D-6E8A-4147-A177-3AD203B41FA5}">
                      <a16:colId xmlns:a16="http://schemas.microsoft.com/office/drawing/2014/main" val="3448398408"/>
                    </a:ext>
                  </a:extLst>
                </a:gridCol>
                <a:gridCol w="465609">
                  <a:extLst>
                    <a:ext uri="{9D8B030D-6E8A-4147-A177-3AD203B41FA5}">
                      <a16:colId xmlns:a16="http://schemas.microsoft.com/office/drawing/2014/main" val="4087358375"/>
                    </a:ext>
                  </a:extLst>
                </a:gridCol>
                <a:gridCol w="102814">
                  <a:extLst>
                    <a:ext uri="{9D8B030D-6E8A-4147-A177-3AD203B41FA5}">
                      <a16:colId xmlns:a16="http://schemas.microsoft.com/office/drawing/2014/main" val="21403367"/>
                    </a:ext>
                  </a:extLst>
                </a:gridCol>
                <a:gridCol w="1149062">
                  <a:extLst>
                    <a:ext uri="{9D8B030D-6E8A-4147-A177-3AD203B41FA5}">
                      <a16:colId xmlns:a16="http://schemas.microsoft.com/office/drawing/2014/main" val="220410917"/>
                    </a:ext>
                  </a:extLst>
                </a:gridCol>
                <a:gridCol w="438388">
                  <a:extLst>
                    <a:ext uri="{9D8B030D-6E8A-4147-A177-3AD203B41FA5}">
                      <a16:colId xmlns:a16="http://schemas.microsoft.com/office/drawing/2014/main" val="2706650489"/>
                    </a:ext>
                  </a:extLst>
                </a:gridCol>
              </a:tblGrid>
              <a:tr h="185010">
                <a:tc gridSpan="8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9144" marB="18288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c</a:t>
                      </a:r>
                      <a:endParaRPr lang="ko-KR" altLang="en-US" sz="1000"/>
                    </a:p>
                  </a:txBody>
                  <a:tcPr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SOP NO.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9144" marB="182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T="0" marB="0"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9144" marB="182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Title: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9144" marB="182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G3_EUV END USER PUMP MODULE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295" marR="74295" marT="9144" marB="182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4830037"/>
                  </a:ext>
                </a:extLst>
              </a:tr>
              <a:tr h="171795"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</a:t>
                      </a:r>
                    </a:p>
                  </a:txBody>
                  <a:tcPr marL="74295" marR="74295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FF66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</a:t>
                      </a:r>
                    </a:p>
                  </a:txBody>
                  <a:tcPr marL="74295" marR="74295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en-US" altLang="ko-KR" sz="14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295" marR="74295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19"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solidFill>
                            <a:schemeClr val="tx1"/>
                          </a:solidFill>
                        </a:rPr>
                        <a:t>OP0730</a:t>
                      </a:r>
                      <a:endParaRPr lang="ko-KR" alt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2454436"/>
                  </a:ext>
                </a:extLst>
              </a:tr>
              <a:tr h="132151">
                <a:tc gridSpan="3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Ref.</a:t>
                      </a:r>
                    </a:p>
                  </a:txBody>
                  <a:tcPr marL="74295" marR="74295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en-US" altLang="ko-KR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Man.Item No.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Ser.Item No.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Qty</a:t>
                      </a: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Qty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Ref.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Man.Item No.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Ser.Item No.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</a:t>
                      </a: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Qty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3922277"/>
                  </a:ext>
                </a:extLst>
              </a:tr>
              <a:tr h="132151"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NKB869702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RIKEN GD-70D 4-20 CATALYTIC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ISO250 TRAPPED O-RING VITON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rgbClr val="FF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56520841"/>
                  </a:ext>
                </a:extLst>
              </a:tr>
              <a:tr h="132151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IE0113098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GAS SENSOR MOUNTING BRKT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ISO250 TRAPPED O-RING VITON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8856439"/>
                  </a:ext>
                </a:extLst>
              </a:tr>
              <a:tr h="132151"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218681045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SEM CAP HD SKT M5*15 GR10.9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ISO250 TRAPPED O-RING VITON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3966801"/>
                  </a:ext>
                </a:extLst>
              </a:tr>
              <a:tr h="132151">
                <a:tc gridSpan="5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FF6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7911635"/>
                  </a:ext>
                </a:extLst>
              </a:tr>
              <a:tr h="4773580">
                <a:tc gridSpan="7"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Instruction:</a:t>
                      </a:r>
                    </a:p>
                    <a:p>
                      <a:pPr latinLnBrk="1"/>
                      <a:endParaRPr lang="en-US" altLang="ko-KR" sz="10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  <a:p>
                      <a:pPr latinLnBrk="1"/>
                      <a:endParaRPr lang="en-US" altLang="ko-KR" sz="10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  <a:p>
                      <a:pPr marL="228600" indent="-228600">
                        <a:buFont typeface="+mj-lt"/>
                        <a:buAutoNum type="arabicPeriod"/>
                      </a:pP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그림과 같이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SRC1 ~ FAC Module 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세 번째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N2 Back line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에 조립하세요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.</a:t>
                      </a:r>
                      <a:b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</a:br>
                      <a:r>
                        <a:rPr lang="en-GB" altLang="ko-KR" sz="1000" dirty="0">
                          <a:solidFill>
                            <a:srgbClr val="0070C0"/>
                          </a:solidFill>
                          <a:effectLst/>
                          <a:latin typeface="Calibri (본문)"/>
                          <a:ea typeface="바탕" panose="02030600000101010101" pitchFamily="18" charset="-127"/>
                        </a:rPr>
                        <a:t>(Assemble the N2 line on the </a:t>
                      </a:r>
                      <a:r>
                        <a:rPr lang="en-US" altLang="ko-KR" sz="1000" dirty="0">
                          <a:solidFill>
                            <a:srgbClr val="0070C0"/>
                          </a:solidFill>
                          <a:effectLst/>
                          <a:latin typeface="Calibri (본문)"/>
                          <a:ea typeface="바탕" panose="02030600000101010101" pitchFamily="18" charset="-127"/>
                        </a:rPr>
                        <a:t>third</a:t>
                      </a:r>
                      <a:r>
                        <a:rPr lang="en-GB" altLang="ko-KR" sz="1000" dirty="0">
                          <a:solidFill>
                            <a:srgbClr val="0070C0"/>
                          </a:solidFill>
                          <a:effectLst/>
                          <a:latin typeface="Calibri (본문)"/>
                          <a:ea typeface="바탕" panose="02030600000101010101" pitchFamily="18" charset="-127"/>
                        </a:rPr>
                        <a:t> line of N2 back line of SRC1 ~ FAC module.) 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endParaRPr lang="ko-KR" altLang="ko-KR" sz="1050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74295" marR="74295" marT="37148" marB="37148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15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6913290"/>
                  </a:ext>
                </a:extLst>
              </a:tr>
              <a:tr h="326886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Page</a:t>
                      </a:r>
                    </a:p>
                  </a:txBody>
                  <a:tcPr marL="74295" marR="74295" marT="37148" marB="37148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730</a:t>
                      </a: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b="1" dirty="0"/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Issue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01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Approved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999999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SOP TEMPLATE – SINGLE LANDSCAPE v5.doc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1874398"/>
                  </a:ext>
                </a:extLst>
              </a:tr>
            </a:tbl>
          </a:graphicData>
        </a:graphic>
      </p:graphicFrame>
      <p:sp>
        <p:nvSpPr>
          <p:cNvPr id="55" name="직사각형 54">
            <a:extLst>
              <a:ext uri="{FF2B5EF4-FFF2-40B4-BE49-F238E27FC236}">
                <a16:creationId xmlns:a16="http://schemas.microsoft.com/office/drawing/2014/main" id="{210971BB-FF72-4222-97B3-31E8A3AFBC12}"/>
              </a:ext>
            </a:extLst>
          </p:cNvPr>
          <p:cNvSpPr/>
          <p:nvPr/>
        </p:nvSpPr>
        <p:spPr>
          <a:xfrm>
            <a:off x="231072" y="6519446"/>
            <a:ext cx="944385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tabLst>
                <a:tab pos="2057400" algn="ctr"/>
                <a:tab pos="4114800" algn="r"/>
                <a:tab pos="2057400" algn="ctr"/>
                <a:tab pos="4414838" algn="r"/>
              </a:tabLst>
            </a:pPr>
            <a:r>
              <a:rPr lang="en-GB" altLang="ko-KR" sz="7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맑은 고딕" panose="020B0503020000020004" pitchFamily="50" charset="-127"/>
              </a:rPr>
              <a:t>Copyright © Edwards Group plc 2020</a:t>
            </a:r>
            <a:endParaRPr lang="ko-KR" altLang="ko-KR" sz="700" dirty="0">
              <a:latin typeface="Times New Roman" panose="02020603050405020304" pitchFamily="18" charset="0"/>
              <a:ea typeface="맑은 고딕" panose="020B0503020000020004" pitchFamily="50" charset="-127"/>
            </a:endParaRPr>
          </a:p>
          <a:p>
            <a:pPr algn="ctr">
              <a:tabLst>
                <a:tab pos="2057400" algn="ctr"/>
                <a:tab pos="4114800" algn="r"/>
                <a:tab pos="2057400" algn="ctr"/>
                <a:tab pos="4414838" algn="r"/>
              </a:tabLst>
            </a:pPr>
            <a:r>
              <a:rPr lang="en-GB" altLang="ko-KR" sz="7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맑은 고딕" panose="020B0503020000020004" pitchFamily="50" charset="-127"/>
              </a:rPr>
              <a:t>Company Confidential Document.  This document can only be shared with 3</a:t>
            </a:r>
            <a:r>
              <a:rPr lang="en-GB" altLang="ko-KR" sz="700" baseline="300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맑은 고딕" panose="020B0503020000020004" pitchFamily="50" charset="-127"/>
              </a:rPr>
              <a:t>rd</a:t>
            </a:r>
            <a:r>
              <a:rPr lang="en-GB" altLang="ko-KR" sz="7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맑은 고딕" panose="020B0503020000020004" pitchFamily="50" charset="-127"/>
              </a:rPr>
              <a:t> parties with the written permission of the legal department or if an NDA is in place.  If printed this document should be shredded when disposed of.</a:t>
            </a:r>
            <a:endParaRPr lang="ko-KR" altLang="ko-KR" sz="700" dirty="0">
              <a:latin typeface="Times New Roman" panose="02020603050405020304" pitchFamily="18" charset="0"/>
              <a:ea typeface="맑은 고딕" panose="020B0503020000020004" pitchFamily="50" charset="-127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2D78D4A2-CD5A-42FC-8BC6-C2ACA8495B4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293" y="174391"/>
            <a:ext cx="824386" cy="175090"/>
          </a:xfrm>
          <a:prstGeom prst="rect">
            <a:avLst/>
          </a:prstGeom>
        </p:spPr>
      </p:pic>
      <p:pic>
        <p:nvPicPr>
          <p:cNvPr id="27" name="Picture 309">
            <a:extLst>
              <a:ext uri="{FF2B5EF4-FFF2-40B4-BE49-F238E27FC236}">
                <a16:creationId xmlns:a16="http://schemas.microsoft.com/office/drawing/2014/main" id="{4F0DA2B5-A65D-486C-A3C7-01A1AD54AA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9690" y="1561166"/>
            <a:ext cx="394698" cy="311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6147" name="그림 6">
            <a:extLst>
              <a:ext uri="{FF2B5EF4-FFF2-40B4-BE49-F238E27FC236}">
                <a16:creationId xmlns:a16="http://schemas.microsoft.com/office/drawing/2014/main" id="{2A7EB831-8F25-4A1C-B8FC-8FAFC96BA4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3956431" y="2569039"/>
            <a:ext cx="1450070" cy="21538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F816125F-61F6-4A40-9C2A-37BD51F8F70F}"/>
              </a:ext>
            </a:extLst>
          </p:cNvPr>
          <p:cNvCxnSpPr>
            <a:cxnSpLocks/>
          </p:cNvCxnSpPr>
          <p:nvPr/>
        </p:nvCxnSpPr>
        <p:spPr>
          <a:xfrm>
            <a:off x="4337730" y="3258080"/>
            <a:ext cx="0" cy="64299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03B1C526-D6CA-4FB1-AC61-7D6AAB77851B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540" y="2569038"/>
            <a:ext cx="1772241" cy="2153855"/>
          </a:xfrm>
          <a:prstGeom prst="rect">
            <a:avLst/>
          </a:prstGeom>
        </p:spPr>
      </p:pic>
      <p:pic>
        <p:nvPicPr>
          <p:cNvPr id="6148" name="Picture 144" descr="Hand">
            <a:extLst>
              <a:ext uri="{FF2B5EF4-FFF2-40B4-BE49-F238E27FC236}">
                <a16:creationId xmlns:a16="http://schemas.microsoft.com/office/drawing/2014/main" id="{4CD9EBBA-9955-4E30-8567-007D08303E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2859" y="4885895"/>
            <a:ext cx="557212" cy="52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81D3F50-0E25-4661-A11A-23D2D97F845A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2844" y="2564857"/>
            <a:ext cx="3841211" cy="2667346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D77A10B5-724F-4F6C-927C-70DFD1CEC969}"/>
              </a:ext>
            </a:extLst>
          </p:cNvPr>
          <p:cNvSpPr txBox="1"/>
          <p:nvPr/>
        </p:nvSpPr>
        <p:spPr>
          <a:xfrm>
            <a:off x="2001540" y="2148983"/>
            <a:ext cx="329808" cy="338554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6DDFA4C-CB21-4750-A9A4-BD7D7C547E35}"/>
              </a:ext>
            </a:extLst>
          </p:cNvPr>
          <p:cNvSpPr txBox="1"/>
          <p:nvPr/>
        </p:nvSpPr>
        <p:spPr>
          <a:xfrm>
            <a:off x="5752262" y="2149568"/>
            <a:ext cx="329808" cy="338554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0701756-11AE-49CB-B0D9-9A99698E4DA9}"/>
              </a:ext>
            </a:extLst>
          </p:cNvPr>
          <p:cNvSpPr/>
          <p:nvPr/>
        </p:nvSpPr>
        <p:spPr>
          <a:xfrm rot="5400000">
            <a:off x="7466120" y="3155894"/>
            <a:ext cx="284085" cy="301842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FF00"/>
              </a:solidFill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474E76E2-BDCA-41FD-BA12-CF26EC79B832}"/>
              </a:ext>
            </a:extLst>
          </p:cNvPr>
          <p:cNvSpPr/>
          <p:nvPr/>
        </p:nvSpPr>
        <p:spPr>
          <a:xfrm rot="5400000">
            <a:off x="7466120" y="3905525"/>
            <a:ext cx="284085" cy="301842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FF00"/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5EC7F501-8E63-4FEC-8255-0B4CAEFBD5AC}"/>
              </a:ext>
            </a:extLst>
          </p:cNvPr>
          <p:cNvSpPr/>
          <p:nvPr/>
        </p:nvSpPr>
        <p:spPr>
          <a:xfrm rot="5400000">
            <a:off x="8726749" y="3905526"/>
            <a:ext cx="284085" cy="301842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FF00"/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391118A-153C-4847-9AD6-C7A8D4C65EFB}"/>
              </a:ext>
            </a:extLst>
          </p:cNvPr>
          <p:cNvSpPr/>
          <p:nvPr/>
        </p:nvSpPr>
        <p:spPr>
          <a:xfrm rot="5400000">
            <a:off x="8726749" y="3159153"/>
            <a:ext cx="284085" cy="301842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FF00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B7C8ED3-F75C-4308-8086-70968DE6D3F6}"/>
              </a:ext>
            </a:extLst>
          </p:cNvPr>
          <p:cNvSpPr txBox="1"/>
          <p:nvPr/>
        </p:nvSpPr>
        <p:spPr>
          <a:xfrm>
            <a:off x="2224192" y="4832482"/>
            <a:ext cx="1303978" cy="338554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NKB869702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4EF2F5E-C3F7-4F0E-80F3-154318E15D37}"/>
              </a:ext>
            </a:extLst>
          </p:cNvPr>
          <p:cNvSpPr txBox="1"/>
          <p:nvPr/>
        </p:nvSpPr>
        <p:spPr>
          <a:xfrm>
            <a:off x="7107095" y="5332634"/>
            <a:ext cx="1303978" cy="338554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IE0113098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2E93E08-9725-4B4F-8CCB-65C330BBA362}"/>
              </a:ext>
            </a:extLst>
          </p:cNvPr>
          <p:cNvSpPr txBox="1"/>
          <p:nvPr/>
        </p:nvSpPr>
        <p:spPr>
          <a:xfrm>
            <a:off x="6956173" y="2176088"/>
            <a:ext cx="1303978" cy="338554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218681045</a:t>
            </a: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0009E5C9-DC9B-4EE9-9B32-1571471420D0}"/>
              </a:ext>
            </a:extLst>
          </p:cNvPr>
          <p:cNvCxnSpPr>
            <a:cxnSpLocks/>
            <a:stCxn id="33" idx="1"/>
            <a:endCxn id="41" idx="2"/>
          </p:cNvCxnSpPr>
          <p:nvPr/>
        </p:nvCxnSpPr>
        <p:spPr>
          <a:xfrm flipH="1" flipV="1">
            <a:off x="7608162" y="2514642"/>
            <a:ext cx="1" cy="650131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>
            <a:extLst>
              <a:ext uri="{FF2B5EF4-FFF2-40B4-BE49-F238E27FC236}">
                <a16:creationId xmlns:a16="http://schemas.microsoft.com/office/drawing/2014/main" id="{AE8A73B4-8295-4ADC-A473-DABBCE75ED7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7686" y="1567953"/>
            <a:ext cx="780952" cy="523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36377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표 16">
            <a:extLst>
              <a:ext uri="{FF2B5EF4-FFF2-40B4-BE49-F238E27FC236}">
                <a16:creationId xmlns:a16="http://schemas.microsoft.com/office/drawing/2014/main" id="{64AD76A6-BF97-4CAB-87A5-7B494C8277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5721705"/>
              </p:ext>
            </p:extLst>
          </p:nvPr>
        </p:nvGraphicFramePr>
        <p:xfrm>
          <a:off x="119518" y="147446"/>
          <a:ext cx="9713274" cy="63760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7171">
                  <a:extLst>
                    <a:ext uri="{9D8B030D-6E8A-4147-A177-3AD203B41FA5}">
                      <a16:colId xmlns:a16="http://schemas.microsoft.com/office/drawing/2014/main" val="3253739569"/>
                    </a:ext>
                  </a:extLst>
                </a:gridCol>
                <a:gridCol w="176589">
                  <a:extLst>
                    <a:ext uri="{9D8B030D-6E8A-4147-A177-3AD203B41FA5}">
                      <a16:colId xmlns:a16="http://schemas.microsoft.com/office/drawing/2014/main" val="825821396"/>
                    </a:ext>
                  </a:extLst>
                </a:gridCol>
                <a:gridCol w="120583">
                  <a:extLst>
                    <a:ext uri="{9D8B030D-6E8A-4147-A177-3AD203B41FA5}">
                      <a16:colId xmlns:a16="http://schemas.microsoft.com/office/drawing/2014/main" val="3171329016"/>
                    </a:ext>
                  </a:extLst>
                </a:gridCol>
                <a:gridCol w="336604">
                  <a:extLst>
                    <a:ext uri="{9D8B030D-6E8A-4147-A177-3AD203B41FA5}">
                      <a16:colId xmlns:a16="http://schemas.microsoft.com/office/drawing/2014/main" val="3172448492"/>
                    </a:ext>
                  </a:extLst>
                </a:gridCol>
                <a:gridCol w="473228">
                  <a:extLst>
                    <a:ext uri="{9D8B030D-6E8A-4147-A177-3AD203B41FA5}">
                      <a16:colId xmlns:a16="http://schemas.microsoft.com/office/drawing/2014/main" val="3116983912"/>
                    </a:ext>
                  </a:extLst>
                </a:gridCol>
                <a:gridCol w="175786">
                  <a:extLst>
                    <a:ext uri="{9D8B030D-6E8A-4147-A177-3AD203B41FA5}">
                      <a16:colId xmlns:a16="http://schemas.microsoft.com/office/drawing/2014/main" val="2867862272"/>
                    </a:ext>
                  </a:extLst>
                </a:gridCol>
                <a:gridCol w="102814">
                  <a:extLst>
                    <a:ext uri="{9D8B030D-6E8A-4147-A177-3AD203B41FA5}">
                      <a16:colId xmlns:a16="http://schemas.microsoft.com/office/drawing/2014/main" val="1953060234"/>
                    </a:ext>
                  </a:extLst>
                </a:gridCol>
                <a:gridCol w="737673">
                  <a:extLst>
                    <a:ext uri="{9D8B030D-6E8A-4147-A177-3AD203B41FA5}">
                      <a16:colId xmlns:a16="http://schemas.microsoft.com/office/drawing/2014/main" val="398629596"/>
                    </a:ext>
                  </a:extLst>
                </a:gridCol>
                <a:gridCol w="140459">
                  <a:extLst>
                    <a:ext uri="{9D8B030D-6E8A-4147-A177-3AD203B41FA5}">
                      <a16:colId xmlns:a16="http://schemas.microsoft.com/office/drawing/2014/main" val="404855326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091127642"/>
                    </a:ext>
                  </a:extLst>
                </a:gridCol>
                <a:gridCol w="485379">
                  <a:extLst>
                    <a:ext uri="{9D8B030D-6E8A-4147-A177-3AD203B41FA5}">
                      <a16:colId xmlns:a16="http://schemas.microsoft.com/office/drawing/2014/main" val="1479794387"/>
                    </a:ext>
                  </a:extLst>
                </a:gridCol>
                <a:gridCol w="331842">
                  <a:extLst>
                    <a:ext uri="{9D8B030D-6E8A-4147-A177-3AD203B41FA5}">
                      <a16:colId xmlns:a16="http://schemas.microsoft.com/office/drawing/2014/main" val="3215269691"/>
                    </a:ext>
                  </a:extLst>
                </a:gridCol>
                <a:gridCol w="817221">
                  <a:extLst>
                    <a:ext uri="{9D8B030D-6E8A-4147-A177-3AD203B41FA5}">
                      <a16:colId xmlns:a16="http://schemas.microsoft.com/office/drawing/2014/main" val="4242642920"/>
                    </a:ext>
                  </a:extLst>
                </a:gridCol>
                <a:gridCol w="430899">
                  <a:extLst>
                    <a:ext uri="{9D8B030D-6E8A-4147-A177-3AD203B41FA5}">
                      <a16:colId xmlns:a16="http://schemas.microsoft.com/office/drawing/2014/main" val="1436993564"/>
                    </a:ext>
                  </a:extLst>
                </a:gridCol>
                <a:gridCol w="594342">
                  <a:extLst>
                    <a:ext uri="{9D8B030D-6E8A-4147-A177-3AD203B41FA5}">
                      <a16:colId xmlns:a16="http://schemas.microsoft.com/office/drawing/2014/main" val="3220654505"/>
                    </a:ext>
                  </a:extLst>
                </a:gridCol>
                <a:gridCol w="985618">
                  <a:extLst>
                    <a:ext uri="{9D8B030D-6E8A-4147-A177-3AD203B41FA5}">
                      <a16:colId xmlns:a16="http://schemas.microsoft.com/office/drawing/2014/main" val="3053073729"/>
                    </a:ext>
                  </a:extLst>
                </a:gridCol>
                <a:gridCol w="102814">
                  <a:extLst>
                    <a:ext uri="{9D8B030D-6E8A-4147-A177-3AD203B41FA5}">
                      <a16:colId xmlns:a16="http://schemas.microsoft.com/office/drawing/2014/main" val="3496862969"/>
                    </a:ext>
                  </a:extLst>
                </a:gridCol>
                <a:gridCol w="1040099">
                  <a:extLst>
                    <a:ext uri="{9D8B030D-6E8A-4147-A177-3AD203B41FA5}">
                      <a16:colId xmlns:a16="http://schemas.microsoft.com/office/drawing/2014/main" val="3448398408"/>
                    </a:ext>
                  </a:extLst>
                </a:gridCol>
                <a:gridCol w="465609">
                  <a:extLst>
                    <a:ext uri="{9D8B030D-6E8A-4147-A177-3AD203B41FA5}">
                      <a16:colId xmlns:a16="http://schemas.microsoft.com/office/drawing/2014/main" val="4087358375"/>
                    </a:ext>
                  </a:extLst>
                </a:gridCol>
                <a:gridCol w="102814">
                  <a:extLst>
                    <a:ext uri="{9D8B030D-6E8A-4147-A177-3AD203B41FA5}">
                      <a16:colId xmlns:a16="http://schemas.microsoft.com/office/drawing/2014/main" val="21403367"/>
                    </a:ext>
                  </a:extLst>
                </a:gridCol>
                <a:gridCol w="1149062">
                  <a:extLst>
                    <a:ext uri="{9D8B030D-6E8A-4147-A177-3AD203B41FA5}">
                      <a16:colId xmlns:a16="http://schemas.microsoft.com/office/drawing/2014/main" val="220410917"/>
                    </a:ext>
                  </a:extLst>
                </a:gridCol>
                <a:gridCol w="438388">
                  <a:extLst>
                    <a:ext uri="{9D8B030D-6E8A-4147-A177-3AD203B41FA5}">
                      <a16:colId xmlns:a16="http://schemas.microsoft.com/office/drawing/2014/main" val="2706650489"/>
                    </a:ext>
                  </a:extLst>
                </a:gridCol>
              </a:tblGrid>
              <a:tr h="185010">
                <a:tc gridSpan="8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9144" marB="18288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c</a:t>
                      </a:r>
                      <a:endParaRPr lang="ko-KR" altLang="en-US" sz="1000"/>
                    </a:p>
                  </a:txBody>
                  <a:tcPr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SOP NO.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9144" marB="182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T="0" marB="0"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9144" marB="182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Title: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9144" marB="182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G3_EUV END USER PUMP MODULE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295" marR="74295" marT="9144" marB="182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4830037"/>
                  </a:ext>
                </a:extLst>
              </a:tr>
              <a:tr h="171795"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</a:t>
                      </a:r>
                    </a:p>
                  </a:txBody>
                  <a:tcPr marL="74295" marR="74295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FF66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</a:t>
                      </a:r>
                    </a:p>
                  </a:txBody>
                  <a:tcPr marL="74295" marR="74295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en-US" altLang="ko-KR" sz="14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295" marR="74295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19"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solidFill>
                            <a:schemeClr val="tx1"/>
                          </a:solidFill>
                        </a:rPr>
                        <a:t>OP0740</a:t>
                      </a:r>
                      <a:endParaRPr lang="ko-KR" alt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2454436"/>
                  </a:ext>
                </a:extLst>
              </a:tr>
              <a:tr h="132151">
                <a:tc gridSpan="3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Ref.</a:t>
                      </a:r>
                    </a:p>
                  </a:txBody>
                  <a:tcPr marL="74295" marR="74295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en-US" altLang="ko-KR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Man.Item No.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Ser.Item No.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Qty</a:t>
                      </a: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Qty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Ref.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Man.Item No.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Ser.Item No.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</a:t>
                      </a: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Qty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3922277"/>
                  </a:ext>
                </a:extLst>
              </a:tr>
              <a:tr h="132151"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NKB901030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NEW CABINET EXTRACT INTERLOCK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ISO250 TRAPPED O-RING VITON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rgbClr val="FF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56520841"/>
                  </a:ext>
                </a:extLst>
              </a:tr>
              <a:tr h="132151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218820004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NUT KEPS M5 MS ZN CPAS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ISO250 TRAPPED O-RING VITON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8856439"/>
                  </a:ext>
                </a:extLst>
              </a:tr>
              <a:tr h="132151"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ISO250 TRAPPED O-RING VITON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3966801"/>
                  </a:ext>
                </a:extLst>
              </a:tr>
              <a:tr h="132151">
                <a:tc gridSpan="5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FF6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7911635"/>
                  </a:ext>
                </a:extLst>
              </a:tr>
              <a:tr h="4773580">
                <a:tc gridSpan="7"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Instruction:</a:t>
                      </a:r>
                    </a:p>
                    <a:p>
                      <a:pPr latinLnBrk="1"/>
                      <a:endParaRPr lang="en-US" altLang="ko-KR" sz="10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  <a:p>
                      <a:pPr latinLnBrk="1"/>
                      <a:endParaRPr lang="en-US" altLang="ko-KR" sz="10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  <a:p>
                      <a:pPr marL="228600" indent="-228600">
                        <a:buFont typeface="+mj-lt"/>
                        <a:buAutoNum type="arabicPeriod"/>
                      </a:pP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그림과 같이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SRC1 ~ FAC Module 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세 번째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N2 Back line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에 조립하세요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.</a:t>
                      </a:r>
                      <a:b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</a:br>
                      <a:r>
                        <a:rPr lang="en-GB" altLang="ko-KR" sz="1000" dirty="0">
                          <a:solidFill>
                            <a:srgbClr val="0070C0"/>
                          </a:solidFill>
                          <a:effectLst/>
                          <a:latin typeface="Calibri (본문)"/>
                          <a:ea typeface="바탕" panose="02030600000101010101" pitchFamily="18" charset="-127"/>
                        </a:rPr>
                        <a:t>(Assemble the N2 line on the </a:t>
                      </a:r>
                      <a:r>
                        <a:rPr lang="en-US" altLang="ko-KR" sz="1000" dirty="0">
                          <a:solidFill>
                            <a:srgbClr val="0070C0"/>
                          </a:solidFill>
                          <a:effectLst/>
                          <a:latin typeface="Calibri (본문)"/>
                          <a:ea typeface="바탕" panose="02030600000101010101" pitchFamily="18" charset="-127"/>
                        </a:rPr>
                        <a:t>third</a:t>
                      </a:r>
                      <a:r>
                        <a:rPr lang="en-GB" altLang="ko-KR" sz="1000" dirty="0">
                          <a:solidFill>
                            <a:srgbClr val="0070C0"/>
                          </a:solidFill>
                          <a:effectLst/>
                          <a:latin typeface="Calibri (본문)"/>
                          <a:ea typeface="바탕" panose="02030600000101010101" pitchFamily="18" charset="-127"/>
                        </a:rPr>
                        <a:t> line of N2 back line of SRC1 ~ FAC module.) 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endParaRPr lang="ko-KR" altLang="ko-KR" sz="1050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74295" marR="74295" marT="37148" marB="37148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15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6913290"/>
                  </a:ext>
                </a:extLst>
              </a:tr>
              <a:tr h="326886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Page</a:t>
                      </a:r>
                    </a:p>
                  </a:txBody>
                  <a:tcPr marL="74295" marR="74295" marT="37148" marB="37148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740</a:t>
                      </a: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b="1" dirty="0"/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Issue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01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Approved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999999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SOP TEMPLATE – SINGLE LANDSCAPE v5.doc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1874398"/>
                  </a:ext>
                </a:extLst>
              </a:tr>
            </a:tbl>
          </a:graphicData>
        </a:graphic>
      </p:graphicFrame>
      <p:sp>
        <p:nvSpPr>
          <p:cNvPr id="55" name="직사각형 54">
            <a:extLst>
              <a:ext uri="{FF2B5EF4-FFF2-40B4-BE49-F238E27FC236}">
                <a16:creationId xmlns:a16="http://schemas.microsoft.com/office/drawing/2014/main" id="{210971BB-FF72-4222-97B3-31E8A3AFBC12}"/>
              </a:ext>
            </a:extLst>
          </p:cNvPr>
          <p:cNvSpPr/>
          <p:nvPr/>
        </p:nvSpPr>
        <p:spPr>
          <a:xfrm>
            <a:off x="231072" y="6519446"/>
            <a:ext cx="944385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tabLst>
                <a:tab pos="2057400" algn="ctr"/>
                <a:tab pos="4114800" algn="r"/>
                <a:tab pos="2057400" algn="ctr"/>
                <a:tab pos="4414838" algn="r"/>
              </a:tabLst>
            </a:pPr>
            <a:r>
              <a:rPr lang="en-GB" altLang="ko-KR" sz="7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맑은 고딕" panose="020B0503020000020004" pitchFamily="50" charset="-127"/>
              </a:rPr>
              <a:t>Copyright © Edwards Group plc 2020</a:t>
            </a:r>
            <a:endParaRPr lang="ko-KR" altLang="ko-KR" sz="700" dirty="0">
              <a:latin typeface="Times New Roman" panose="02020603050405020304" pitchFamily="18" charset="0"/>
              <a:ea typeface="맑은 고딕" panose="020B0503020000020004" pitchFamily="50" charset="-127"/>
            </a:endParaRPr>
          </a:p>
          <a:p>
            <a:pPr algn="ctr">
              <a:tabLst>
                <a:tab pos="2057400" algn="ctr"/>
                <a:tab pos="4114800" algn="r"/>
                <a:tab pos="2057400" algn="ctr"/>
                <a:tab pos="4414838" algn="r"/>
              </a:tabLst>
            </a:pPr>
            <a:r>
              <a:rPr lang="en-GB" altLang="ko-KR" sz="7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맑은 고딕" panose="020B0503020000020004" pitchFamily="50" charset="-127"/>
              </a:rPr>
              <a:t>Company Confidential Document.  This document can only be shared with 3</a:t>
            </a:r>
            <a:r>
              <a:rPr lang="en-GB" altLang="ko-KR" sz="700" baseline="300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맑은 고딕" panose="020B0503020000020004" pitchFamily="50" charset="-127"/>
              </a:rPr>
              <a:t>rd</a:t>
            </a:r>
            <a:r>
              <a:rPr lang="en-GB" altLang="ko-KR" sz="7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맑은 고딕" panose="020B0503020000020004" pitchFamily="50" charset="-127"/>
              </a:rPr>
              <a:t> parties with the written permission of the legal department or if an NDA is in place.  If printed this document should be shredded when disposed of.</a:t>
            </a:r>
            <a:endParaRPr lang="ko-KR" altLang="ko-KR" sz="700" dirty="0">
              <a:latin typeface="Times New Roman" panose="02020603050405020304" pitchFamily="18" charset="0"/>
              <a:ea typeface="맑은 고딕" panose="020B0503020000020004" pitchFamily="50" charset="-127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2D78D4A2-CD5A-42FC-8BC6-C2ACA8495B4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293" y="174391"/>
            <a:ext cx="824386" cy="175090"/>
          </a:xfrm>
          <a:prstGeom prst="rect">
            <a:avLst/>
          </a:prstGeom>
        </p:spPr>
      </p:pic>
      <p:pic>
        <p:nvPicPr>
          <p:cNvPr id="27" name="Picture 309">
            <a:extLst>
              <a:ext uri="{FF2B5EF4-FFF2-40B4-BE49-F238E27FC236}">
                <a16:creationId xmlns:a16="http://schemas.microsoft.com/office/drawing/2014/main" id="{4F0DA2B5-A65D-486C-A3C7-01A1AD54AA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9690" y="1561166"/>
            <a:ext cx="394698" cy="311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FD4B929-C02D-4835-B588-BFC07EB8920B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9821" y="2058828"/>
            <a:ext cx="3857198" cy="3783021"/>
          </a:xfrm>
          <a:prstGeom prst="rect">
            <a:avLst/>
          </a:prstGeom>
        </p:spPr>
      </p:pic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C2F83F95-4A2A-4A3A-BCFC-BB3A3F608F4F}"/>
              </a:ext>
            </a:extLst>
          </p:cNvPr>
          <p:cNvCxnSpPr>
            <a:cxnSpLocks/>
          </p:cNvCxnSpPr>
          <p:nvPr/>
        </p:nvCxnSpPr>
        <p:spPr>
          <a:xfrm>
            <a:off x="2624340" y="3538330"/>
            <a:ext cx="0" cy="64299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AA28C106-86CE-4565-9EB8-219157CB2FBF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1538" y="2058827"/>
            <a:ext cx="2925362" cy="3783021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BE9E03E1-8A46-44CF-BD82-4B89D39D995D}"/>
              </a:ext>
            </a:extLst>
          </p:cNvPr>
          <p:cNvSpPr/>
          <p:nvPr/>
        </p:nvSpPr>
        <p:spPr>
          <a:xfrm rot="5400000">
            <a:off x="7561941" y="4562473"/>
            <a:ext cx="284085" cy="301842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FF00"/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095EF91E-9EBA-4BEA-B4A1-1A383EF9A280}"/>
              </a:ext>
            </a:extLst>
          </p:cNvPr>
          <p:cNvSpPr/>
          <p:nvPr/>
        </p:nvSpPr>
        <p:spPr>
          <a:xfrm rot="5400000">
            <a:off x="8784386" y="4562474"/>
            <a:ext cx="284085" cy="301842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FF00"/>
              </a:solidFill>
            </a:endParaRPr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FCFA8A4D-2821-4C35-AE9B-FCA3C82F9FF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3507" y="3937350"/>
            <a:ext cx="780952" cy="523810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570AC833-9834-46E2-B605-D8C4F2255D94}"/>
              </a:ext>
            </a:extLst>
          </p:cNvPr>
          <p:cNvSpPr txBox="1"/>
          <p:nvPr/>
        </p:nvSpPr>
        <p:spPr>
          <a:xfrm>
            <a:off x="3014305" y="4845911"/>
            <a:ext cx="1303978" cy="338554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NKB901030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A4A315F-1BB6-42B3-9495-3C09E30C3CC6}"/>
              </a:ext>
            </a:extLst>
          </p:cNvPr>
          <p:cNvSpPr txBox="1"/>
          <p:nvPr/>
        </p:nvSpPr>
        <p:spPr>
          <a:xfrm>
            <a:off x="7051994" y="5024959"/>
            <a:ext cx="1303978" cy="338554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218820004</a:t>
            </a:r>
          </a:p>
        </p:txBody>
      </p:sp>
      <p:pic>
        <p:nvPicPr>
          <p:cNvPr id="46" name="Picture 144" descr="Hand">
            <a:extLst>
              <a:ext uri="{FF2B5EF4-FFF2-40B4-BE49-F238E27FC236}">
                <a16:creationId xmlns:a16="http://schemas.microsoft.com/office/drawing/2014/main" id="{2D385117-1232-4887-91F0-83EDBD2058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316" y="2806396"/>
            <a:ext cx="557212" cy="52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559669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표 16">
            <a:extLst>
              <a:ext uri="{FF2B5EF4-FFF2-40B4-BE49-F238E27FC236}">
                <a16:creationId xmlns:a16="http://schemas.microsoft.com/office/drawing/2014/main" id="{64AD76A6-BF97-4CAB-87A5-7B494C8277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4185900"/>
              </p:ext>
            </p:extLst>
          </p:nvPr>
        </p:nvGraphicFramePr>
        <p:xfrm>
          <a:off x="119518" y="147446"/>
          <a:ext cx="9713274" cy="63849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7171">
                  <a:extLst>
                    <a:ext uri="{9D8B030D-6E8A-4147-A177-3AD203B41FA5}">
                      <a16:colId xmlns:a16="http://schemas.microsoft.com/office/drawing/2014/main" val="3253739569"/>
                    </a:ext>
                  </a:extLst>
                </a:gridCol>
                <a:gridCol w="176589">
                  <a:extLst>
                    <a:ext uri="{9D8B030D-6E8A-4147-A177-3AD203B41FA5}">
                      <a16:colId xmlns:a16="http://schemas.microsoft.com/office/drawing/2014/main" val="825821396"/>
                    </a:ext>
                  </a:extLst>
                </a:gridCol>
                <a:gridCol w="120583">
                  <a:extLst>
                    <a:ext uri="{9D8B030D-6E8A-4147-A177-3AD203B41FA5}">
                      <a16:colId xmlns:a16="http://schemas.microsoft.com/office/drawing/2014/main" val="3171329016"/>
                    </a:ext>
                  </a:extLst>
                </a:gridCol>
                <a:gridCol w="336604">
                  <a:extLst>
                    <a:ext uri="{9D8B030D-6E8A-4147-A177-3AD203B41FA5}">
                      <a16:colId xmlns:a16="http://schemas.microsoft.com/office/drawing/2014/main" val="3172448492"/>
                    </a:ext>
                  </a:extLst>
                </a:gridCol>
                <a:gridCol w="473228">
                  <a:extLst>
                    <a:ext uri="{9D8B030D-6E8A-4147-A177-3AD203B41FA5}">
                      <a16:colId xmlns:a16="http://schemas.microsoft.com/office/drawing/2014/main" val="3116983912"/>
                    </a:ext>
                  </a:extLst>
                </a:gridCol>
                <a:gridCol w="175786">
                  <a:extLst>
                    <a:ext uri="{9D8B030D-6E8A-4147-A177-3AD203B41FA5}">
                      <a16:colId xmlns:a16="http://schemas.microsoft.com/office/drawing/2014/main" val="2867862272"/>
                    </a:ext>
                  </a:extLst>
                </a:gridCol>
                <a:gridCol w="102814">
                  <a:extLst>
                    <a:ext uri="{9D8B030D-6E8A-4147-A177-3AD203B41FA5}">
                      <a16:colId xmlns:a16="http://schemas.microsoft.com/office/drawing/2014/main" val="1953060234"/>
                    </a:ext>
                  </a:extLst>
                </a:gridCol>
                <a:gridCol w="737673">
                  <a:extLst>
                    <a:ext uri="{9D8B030D-6E8A-4147-A177-3AD203B41FA5}">
                      <a16:colId xmlns:a16="http://schemas.microsoft.com/office/drawing/2014/main" val="398629596"/>
                    </a:ext>
                  </a:extLst>
                </a:gridCol>
                <a:gridCol w="140459">
                  <a:extLst>
                    <a:ext uri="{9D8B030D-6E8A-4147-A177-3AD203B41FA5}">
                      <a16:colId xmlns:a16="http://schemas.microsoft.com/office/drawing/2014/main" val="404855326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091127642"/>
                    </a:ext>
                  </a:extLst>
                </a:gridCol>
                <a:gridCol w="485379">
                  <a:extLst>
                    <a:ext uri="{9D8B030D-6E8A-4147-A177-3AD203B41FA5}">
                      <a16:colId xmlns:a16="http://schemas.microsoft.com/office/drawing/2014/main" val="1479794387"/>
                    </a:ext>
                  </a:extLst>
                </a:gridCol>
                <a:gridCol w="331842">
                  <a:extLst>
                    <a:ext uri="{9D8B030D-6E8A-4147-A177-3AD203B41FA5}">
                      <a16:colId xmlns:a16="http://schemas.microsoft.com/office/drawing/2014/main" val="3215269691"/>
                    </a:ext>
                  </a:extLst>
                </a:gridCol>
                <a:gridCol w="817221">
                  <a:extLst>
                    <a:ext uri="{9D8B030D-6E8A-4147-A177-3AD203B41FA5}">
                      <a16:colId xmlns:a16="http://schemas.microsoft.com/office/drawing/2014/main" val="4242642920"/>
                    </a:ext>
                  </a:extLst>
                </a:gridCol>
                <a:gridCol w="430899">
                  <a:extLst>
                    <a:ext uri="{9D8B030D-6E8A-4147-A177-3AD203B41FA5}">
                      <a16:colId xmlns:a16="http://schemas.microsoft.com/office/drawing/2014/main" val="1436993564"/>
                    </a:ext>
                  </a:extLst>
                </a:gridCol>
                <a:gridCol w="594342">
                  <a:extLst>
                    <a:ext uri="{9D8B030D-6E8A-4147-A177-3AD203B41FA5}">
                      <a16:colId xmlns:a16="http://schemas.microsoft.com/office/drawing/2014/main" val="3220654505"/>
                    </a:ext>
                  </a:extLst>
                </a:gridCol>
                <a:gridCol w="985618">
                  <a:extLst>
                    <a:ext uri="{9D8B030D-6E8A-4147-A177-3AD203B41FA5}">
                      <a16:colId xmlns:a16="http://schemas.microsoft.com/office/drawing/2014/main" val="3053073729"/>
                    </a:ext>
                  </a:extLst>
                </a:gridCol>
                <a:gridCol w="102814">
                  <a:extLst>
                    <a:ext uri="{9D8B030D-6E8A-4147-A177-3AD203B41FA5}">
                      <a16:colId xmlns:a16="http://schemas.microsoft.com/office/drawing/2014/main" val="3496862969"/>
                    </a:ext>
                  </a:extLst>
                </a:gridCol>
                <a:gridCol w="1040099">
                  <a:extLst>
                    <a:ext uri="{9D8B030D-6E8A-4147-A177-3AD203B41FA5}">
                      <a16:colId xmlns:a16="http://schemas.microsoft.com/office/drawing/2014/main" val="3448398408"/>
                    </a:ext>
                  </a:extLst>
                </a:gridCol>
                <a:gridCol w="465609">
                  <a:extLst>
                    <a:ext uri="{9D8B030D-6E8A-4147-A177-3AD203B41FA5}">
                      <a16:colId xmlns:a16="http://schemas.microsoft.com/office/drawing/2014/main" val="4087358375"/>
                    </a:ext>
                  </a:extLst>
                </a:gridCol>
                <a:gridCol w="102814">
                  <a:extLst>
                    <a:ext uri="{9D8B030D-6E8A-4147-A177-3AD203B41FA5}">
                      <a16:colId xmlns:a16="http://schemas.microsoft.com/office/drawing/2014/main" val="21403367"/>
                    </a:ext>
                  </a:extLst>
                </a:gridCol>
                <a:gridCol w="1149062">
                  <a:extLst>
                    <a:ext uri="{9D8B030D-6E8A-4147-A177-3AD203B41FA5}">
                      <a16:colId xmlns:a16="http://schemas.microsoft.com/office/drawing/2014/main" val="220410917"/>
                    </a:ext>
                  </a:extLst>
                </a:gridCol>
                <a:gridCol w="438388">
                  <a:extLst>
                    <a:ext uri="{9D8B030D-6E8A-4147-A177-3AD203B41FA5}">
                      <a16:colId xmlns:a16="http://schemas.microsoft.com/office/drawing/2014/main" val="2706650489"/>
                    </a:ext>
                  </a:extLst>
                </a:gridCol>
              </a:tblGrid>
              <a:tr h="214022">
                <a:tc gridSpan="8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9144" marB="18288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c</a:t>
                      </a:r>
                      <a:endParaRPr lang="ko-KR" altLang="en-US" sz="1000"/>
                    </a:p>
                  </a:txBody>
                  <a:tcPr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SOP NO.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9144" marB="182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T="0" marB="0"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9144" marB="182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Title: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9144" marB="182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G3_EUV END USER PUMP MODULE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295" marR="74295" marT="9144" marB="182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4830037"/>
                  </a:ext>
                </a:extLst>
              </a:tr>
              <a:tr h="171795"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</a:t>
                      </a:r>
                    </a:p>
                  </a:txBody>
                  <a:tcPr marL="74295" marR="74295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FF66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</a:t>
                      </a:r>
                    </a:p>
                  </a:txBody>
                  <a:tcPr marL="74295" marR="74295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en-US" altLang="ko-KR" sz="14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295" marR="74295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19"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solidFill>
                            <a:schemeClr val="tx1"/>
                          </a:solidFill>
                        </a:rPr>
                        <a:t>OP0750</a:t>
                      </a:r>
                      <a:endParaRPr lang="ko-KR" alt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2454436"/>
                  </a:ext>
                </a:extLst>
              </a:tr>
              <a:tr h="132151">
                <a:tc gridSpan="3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Ref.</a:t>
                      </a:r>
                    </a:p>
                  </a:txBody>
                  <a:tcPr marL="74295" marR="74295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en-US" altLang="ko-KR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Man.Item No.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Ser.Item No.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Qty</a:t>
                      </a: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Qty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Ref.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Man.Item No.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Ser.Item No.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</a:t>
                      </a: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Qty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3922277"/>
                  </a:ext>
                </a:extLst>
              </a:tr>
              <a:tr h="132151"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IE0113381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GAS DETECTOR COVER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ISO250 TRAPPED O-RING VITON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rgbClr val="FF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218681022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SCR SEM SOC HD CAP M6*16 ENP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56520841"/>
                  </a:ext>
                </a:extLst>
              </a:tr>
              <a:tr h="132151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218681030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SOC HD SEM M6*16 ENP GR12.9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ISO250 TRAPPED O-RING VITON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NKB905814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SEM CAP HD SKT M6*30</a:t>
                      </a:r>
                      <a:endParaRPr lang="ko-KR" altLang="en-US" sz="105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8856439"/>
                  </a:ext>
                </a:extLst>
              </a:tr>
              <a:tr h="132151"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218231370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SCR CAP HD M6*16 SS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ISO250 TRAPPED O-RING VITON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3966801"/>
                  </a:ext>
                </a:extLst>
              </a:tr>
              <a:tr h="132151">
                <a:tc gridSpan="5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FF6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7911635"/>
                  </a:ext>
                </a:extLst>
              </a:tr>
              <a:tr h="4782457">
                <a:tc gridSpan="7"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Instruction:</a:t>
                      </a:r>
                    </a:p>
                    <a:p>
                      <a:pPr latinLnBrk="1"/>
                      <a:endParaRPr lang="en-US" altLang="ko-KR" sz="10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  <a:p>
                      <a:pPr latinLnBrk="1"/>
                      <a:endParaRPr lang="en-US" altLang="ko-KR" sz="10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  <a:p>
                      <a:pPr marL="228600" indent="-228600">
                        <a:buFont typeface="+mj-lt"/>
                        <a:buAutoNum type="arabicPeriod"/>
                      </a:pP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그림과 같이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SRC1 ~ FAC Module 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세 번째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N2 Back line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에 조립하세요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.</a:t>
                      </a:r>
                      <a:b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</a:br>
                      <a:r>
                        <a:rPr lang="en-GB" altLang="ko-KR" sz="1000" dirty="0">
                          <a:solidFill>
                            <a:srgbClr val="0070C0"/>
                          </a:solidFill>
                          <a:effectLst/>
                          <a:latin typeface="Calibri (본문)"/>
                          <a:ea typeface="바탕" panose="02030600000101010101" pitchFamily="18" charset="-127"/>
                        </a:rPr>
                        <a:t>(Assemble the N2 line on the </a:t>
                      </a:r>
                      <a:r>
                        <a:rPr lang="en-US" altLang="ko-KR" sz="1000" dirty="0">
                          <a:solidFill>
                            <a:srgbClr val="0070C0"/>
                          </a:solidFill>
                          <a:effectLst/>
                          <a:latin typeface="Calibri (본문)"/>
                          <a:ea typeface="바탕" panose="02030600000101010101" pitchFamily="18" charset="-127"/>
                        </a:rPr>
                        <a:t>third</a:t>
                      </a:r>
                      <a:r>
                        <a:rPr lang="en-GB" altLang="ko-KR" sz="1000" dirty="0">
                          <a:solidFill>
                            <a:srgbClr val="0070C0"/>
                          </a:solidFill>
                          <a:effectLst/>
                          <a:latin typeface="Calibri (본문)"/>
                          <a:ea typeface="바탕" panose="02030600000101010101" pitchFamily="18" charset="-127"/>
                        </a:rPr>
                        <a:t> line of N2 back line of SRC1 ~ FAC module.) 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endParaRPr lang="ko-KR" altLang="ko-KR" sz="1050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74295" marR="74295" marT="37148" marB="37148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15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6913290"/>
                  </a:ext>
                </a:extLst>
              </a:tr>
              <a:tr h="326886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Page</a:t>
                      </a:r>
                    </a:p>
                  </a:txBody>
                  <a:tcPr marL="74295" marR="74295" marT="37148" marB="37148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750</a:t>
                      </a: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b="1" dirty="0"/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Issue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01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Approved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999999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SOP TEMPLATE – SINGLE LANDSCAPE v5.doc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1874398"/>
                  </a:ext>
                </a:extLst>
              </a:tr>
            </a:tbl>
          </a:graphicData>
        </a:graphic>
      </p:graphicFrame>
      <p:sp>
        <p:nvSpPr>
          <p:cNvPr id="55" name="직사각형 54">
            <a:extLst>
              <a:ext uri="{FF2B5EF4-FFF2-40B4-BE49-F238E27FC236}">
                <a16:creationId xmlns:a16="http://schemas.microsoft.com/office/drawing/2014/main" id="{210971BB-FF72-4222-97B3-31E8A3AFBC12}"/>
              </a:ext>
            </a:extLst>
          </p:cNvPr>
          <p:cNvSpPr/>
          <p:nvPr/>
        </p:nvSpPr>
        <p:spPr>
          <a:xfrm>
            <a:off x="231072" y="6519446"/>
            <a:ext cx="944385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tabLst>
                <a:tab pos="2057400" algn="ctr"/>
                <a:tab pos="4114800" algn="r"/>
                <a:tab pos="2057400" algn="ctr"/>
                <a:tab pos="4414838" algn="r"/>
              </a:tabLst>
            </a:pPr>
            <a:r>
              <a:rPr lang="en-GB" altLang="ko-KR" sz="7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맑은 고딕" panose="020B0503020000020004" pitchFamily="50" charset="-127"/>
              </a:rPr>
              <a:t>Copyright © Edwards Group plc 2020</a:t>
            </a:r>
            <a:endParaRPr lang="ko-KR" altLang="ko-KR" sz="700" dirty="0">
              <a:latin typeface="Times New Roman" panose="02020603050405020304" pitchFamily="18" charset="0"/>
              <a:ea typeface="맑은 고딕" panose="020B0503020000020004" pitchFamily="50" charset="-127"/>
            </a:endParaRPr>
          </a:p>
          <a:p>
            <a:pPr algn="ctr">
              <a:tabLst>
                <a:tab pos="2057400" algn="ctr"/>
                <a:tab pos="4114800" algn="r"/>
                <a:tab pos="2057400" algn="ctr"/>
                <a:tab pos="4414838" algn="r"/>
              </a:tabLst>
            </a:pPr>
            <a:r>
              <a:rPr lang="en-GB" altLang="ko-KR" sz="7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맑은 고딕" panose="020B0503020000020004" pitchFamily="50" charset="-127"/>
              </a:rPr>
              <a:t>Company Confidential Document.  This document can only be shared with 3</a:t>
            </a:r>
            <a:r>
              <a:rPr lang="en-GB" altLang="ko-KR" sz="700" baseline="300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맑은 고딕" panose="020B0503020000020004" pitchFamily="50" charset="-127"/>
              </a:rPr>
              <a:t>rd</a:t>
            </a:r>
            <a:r>
              <a:rPr lang="en-GB" altLang="ko-KR" sz="7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맑은 고딕" panose="020B0503020000020004" pitchFamily="50" charset="-127"/>
              </a:rPr>
              <a:t> parties with the written permission of the legal department or if an NDA is in place.  If printed this document should be shredded when disposed of.</a:t>
            </a:r>
            <a:endParaRPr lang="ko-KR" altLang="ko-KR" sz="700" dirty="0">
              <a:latin typeface="Times New Roman" panose="02020603050405020304" pitchFamily="18" charset="0"/>
              <a:ea typeface="맑은 고딕" panose="020B0503020000020004" pitchFamily="50" charset="-127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2D78D4A2-CD5A-42FC-8BC6-C2ACA8495B4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293" y="174391"/>
            <a:ext cx="824386" cy="175090"/>
          </a:xfrm>
          <a:prstGeom prst="rect">
            <a:avLst/>
          </a:prstGeom>
        </p:spPr>
      </p:pic>
      <p:pic>
        <p:nvPicPr>
          <p:cNvPr id="27" name="Picture 309">
            <a:extLst>
              <a:ext uri="{FF2B5EF4-FFF2-40B4-BE49-F238E27FC236}">
                <a16:creationId xmlns:a16="http://schemas.microsoft.com/office/drawing/2014/main" id="{4F0DA2B5-A65D-486C-A3C7-01A1AD54AA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0229" y="1561165"/>
            <a:ext cx="394698" cy="311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4833E0C-86BB-487E-AFEA-E1E7C82F2DC5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7186" y="2036922"/>
            <a:ext cx="3610278" cy="308549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074406C-350B-4872-8932-38637A4EC0A9}"/>
              </a:ext>
            </a:extLst>
          </p:cNvPr>
          <p:cNvSpPr txBox="1"/>
          <p:nvPr/>
        </p:nvSpPr>
        <p:spPr>
          <a:xfrm>
            <a:off x="3852325" y="1636879"/>
            <a:ext cx="1303978" cy="338554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218681030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B3EAB36-AD25-4D08-88C5-9444068DEA84}"/>
              </a:ext>
            </a:extLst>
          </p:cNvPr>
          <p:cNvSpPr txBox="1"/>
          <p:nvPr/>
        </p:nvSpPr>
        <p:spPr>
          <a:xfrm>
            <a:off x="3851584" y="4053085"/>
            <a:ext cx="1303978" cy="338554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218231370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7BBD5EC-482E-4C59-83EE-136D5BFDBD72}"/>
              </a:ext>
            </a:extLst>
          </p:cNvPr>
          <p:cNvSpPr/>
          <p:nvPr/>
        </p:nvSpPr>
        <p:spPr>
          <a:xfrm>
            <a:off x="4255000" y="3696236"/>
            <a:ext cx="284085" cy="301842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FF00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1D7EEE9-8464-4969-B5BF-CE3A96965E2A}"/>
              </a:ext>
            </a:extLst>
          </p:cNvPr>
          <p:cNvSpPr/>
          <p:nvPr/>
        </p:nvSpPr>
        <p:spPr>
          <a:xfrm rot="900000">
            <a:off x="4101864" y="2118769"/>
            <a:ext cx="621059" cy="301842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FF00"/>
              </a:solidFill>
            </a:endParaRPr>
          </a:p>
        </p:txBody>
      </p:sp>
      <p:pic>
        <p:nvPicPr>
          <p:cNvPr id="7170" name="그림 8">
            <a:extLst>
              <a:ext uri="{FF2B5EF4-FFF2-40B4-BE49-F238E27FC236}">
                <a16:creationId xmlns:a16="http://schemas.microsoft.com/office/drawing/2014/main" id="{7C226CED-1CC3-4F02-80F5-019FFBA317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7161" y="2036922"/>
            <a:ext cx="1946275" cy="2058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AF67D671-F494-42D1-A3B9-81CBFFAB2818}"/>
              </a:ext>
            </a:extLst>
          </p:cNvPr>
          <p:cNvSpPr/>
          <p:nvPr/>
        </p:nvSpPr>
        <p:spPr>
          <a:xfrm>
            <a:off x="6960298" y="2636664"/>
            <a:ext cx="621059" cy="514905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FF00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D9B56BD-AF02-4C8B-9333-88874DBDE61E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8228" y="4222362"/>
            <a:ext cx="2345198" cy="1670477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EC5AAC48-EBD7-4807-8973-3225A49DC211}"/>
              </a:ext>
            </a:extLst>
          </p:cNvPr>
          <p:cNvSpPr/>
          <p:nvPr/>
        </p:nvSpPr>
        <p:spPr>
          <a:xfrm>
            <a:off x="6115984" y="4482816"/>
            <a:ext cx="284085" cy="301842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FF00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8A17977-E0AC-476C-AA06-58B1394307A5}"/>
              </a:ext>
            </a:extLst>
          </p:cNvPr>
          <p:cNvSpPr/>
          <p:nvPr/>
        </p:nvSpPr>
        <p:spPr>
          <a:xfrm>
            <a:off x="6115984" y="5075356"/>
            <a:ext cx="284085" cy="301842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FF00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E66D737-EFBE-4B00-BFD6-5A82DB328DC8}"/>
              </a:ext>
            </a:extLst>
          </p:cNvPr>
          <p:cNvSpPr/>
          <p:nvPr/>
        </p:nvSpPr>
        <p:spPr>
          <a:xfrm>
            <a:off x="6613336" y="5501821"/>
            <a:ext cx="284085" cy="301842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FF00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5DDEDD6-814D-41D5-BD47-6B9F23F9E0DE}"/>
              </a:ext>
            </a:extLst>
          </p:cNvPr>
          <p:cNvSpPr/>
          <p:nvPr/>
        </p:nvSpPr>
        <p:spPr>
          <a:xfrm>
            <a:off x="7826905" y="5501821"/>
            <a:ext cx="284085" cy="301842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FF00"/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6D71E2A6-1A3B-4164-B390-E5E3618E6509}"/>
              </a:ext>
            </a:extLst>
          </p:cNvPr>
          <p:cNvSpPr/>
          <p:nvPr/>
        </p:nvSpPr>
        <p:spPr>
          <a:xfrm>
            <a:off x="8137624" y="4428841"/>
            <a:ext cx="284085" cy="301842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FF00"/>
              </a:solidFill>
            </a:endParaRPr>
          </a:p>
        </p:txBody>
      </p:sp>
      <p:pic>
        <p:nvPicPr>
          <p:cNvPr id="9" name="그림 8" descr="텍스트, 클립아트, 창문이(가) 표시된 사진&#10;&#10;자동 생성된 설명">
            <a:extLst>
              <a:ext uri="{FF2B5EF4-FFF2-40B4-BE49-F238E27FC236}">
                <a16:creationId xmlns:a16="http://schemas.microsoft.com/office/drawing/2014/main" id="{CC4792A5-C32D-4F74-95F8-5CCCCB6DA26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3436" y="3645241"/>
            <a:ext cx="780952" cy="52381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78102AB5-B22A-4498-A143-AC6460B28A48}"/>
              </a:ext>
            </a:extLst>
          </p:cNvPr>
          <p:cNvSpPr txBox="1"/>
          <p:nvPr/>
        </p:nvSpPr>
        <p:spPr>
          <a:xfrm>
            <a:off x="1992555" y="2157286"/>
            <a:ext cx="1303978" cy="338554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IE0113381</a:t>
            </a: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16C5DCBF-CB3F-41BF-A750-A27A6CED213C}"/>
              </a:ext>
            </a:extLst>
          </p:cNvPr>
          <p:cNvCxnSpPr>
            <a:cxnSpLocks/>
            <a:endCxn id="33" idx="3"/>
          </p:cNvCxnSpPr>
          <p:nvPr/>
        </p:nvCxnSpPr>
        <p:spPr>
          <a:xfrm flipH="1" flipV="1">
            <a:off x="3296533" y="2326563"/>
            <a:ext cx="732604" cy="318548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CA07EDDE-A4D9-44EC-8FA5-73F55C8E0D5C}"/>
              </a:ext>
            </a:extLst>
          </p:cNvPr>
          <p:cNvSpPr txBox="1"/>
          <p:nvPr/>
        </p:nvSpPr>
        <p:spPr>
          <a:xfrm>
            <a:off x="4470128" y="5057600"/>
            <a:ext cx="1303978" cy="338554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218681022</a:t>
            </a: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E9A09CA2-BB93-4004-A487-1F098A8238DA}"/>
              </a:ext>
            </a:extLst>
          </p:cNvPr>
          <p:cNvCxnSpPr>
            <a:cxnSpLocks/>
            <a:stCxn id="25" idx="1"/>
            <a:endCxn id="36" idx="3"/>
          </p:cNvCxnSpPr>
          <p:nvPr/>
        </p:nvCxnSpPr>
        <p:spPr>
          <a:xfrm flipH="1">
            <a:off x="5774106" y="4633737"/>
            <a:ext cx="341878" cy="593140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40AE2003-E8C5-466A-9774-B5817387527C}"/>
              </a:ext>
            </a:extLst>
          </p:cNvPr>
          <p:cNvCxnSpPr>
            <a:cxnSpLocks/>
            <a:stCxn id="26" idx="1"/>
            <a:endCxn id="36" idx="3"/>
          </p:cNvCxnSpPr>
          <p:nvPr/>
        </p:nvCxnSpPr>
        <p:spPr>
          <a:xfrm flipH="1">
            <a:off x="5774106" y="5226277"/>
            <a:ext cx="341878" cy="600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D4542253-D333-47B2-A27F-A4805BC4575F}"/>
              </a:ext>
            </a:extLst>
          </p:cNvPr>
          <p:cNvSpPr txBox="1"/>
          <p:nvPr/>
        </p:nvSpPr>
        <p:spPr>
          <a:xfrm>
            <a:off x="8484575" y="4937162"/>
            <a:ext cx="1303978" cy="338554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NKB905814</a:t>
            </a: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E528741A-D6AB-4E25-B4E6-71756C2B339B}"/>
              </a:ext>
            </a:extLst>
          </p:cNvPr>
          <p:cNvCxnSpPr>
            <a:cxnSpLocks/>
            <a:stCxn id="28" idx="3"/>
            <a:endCxn id="47" idx="1"/>
          </p:cNvCxnSpPr>
          <p:nvPr/>
        </p:nvCxnSpPr>
        <p:spPr>
          <a:xfrm flipV="1">
            <a:off x="6897421" y="5106439"/>
            <a:ext cx="1587154" cy="546303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C51E1D6A-FD30-4C94-B951-2FC02E4FC0B8}"/>
              </a:ext>
            </a:extLst>
          </p:cNvPr>
          <p:cNvCxnSpPr>
            <a:cxnSpLocks/>
            <a:stCxn id="31" idx="3"/>
            <a:endCxn id="47" idx="1"/>
          </p:cNvCxnSpPr>
          <p:nvPr/>
        </p:nvCxnSpPr>
        <p:spPr>
          <a:xfrm flipV="1">
            <a:off x="8110990" y="5106439"/>
            <a:ext cx="373585" cy="546303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57D742ED-DD03-43B1-97C9-DEB4C8738E2B}"/>
              </a:ext>
            </a:extLst>
          </p:cNvPr>
          <p:cNvCxnSpPr>
            <a:cxnSpLocks/>
            <a:stCxn id="32" idx="2"/>
            <a:endCxn id="47" idx="1"/>
          </p:cNvCxnSpPr>
          <p:nvPr/>
        </p:nvCxnSpPr>
        <p:spPr>
          <a:xfrm>
            <a:off x="8279667" y="4730683"/>
            <a:ext cx="204908" cy="375756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그림 53">
            <a:extLst>
              <a:ext uri="{FF2B5EF4-FFF2-40B4-BE49-F238E27FC236}">
                <a16:creationId xmlns:a16="http://schemas.microsoft.com/office/drawing/2014/main" id="{B0D202C4-5F6F-454E-87EE-FB4EBFF01DE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6155" y="2043540"/>
            <a:ext cx="780952" cy="523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87476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표 16">
            <a:extLst>
              <a:ext uri="{FF2B5EF4-FFF2-40B4-BE49-F238E27FC236}">
                <a16:creationId xmlns:a16="http://schemas.microsoft.com/office/drawing/2014/main" id="{64AD76A6-BF97-4CAB-87A5-7B494C8277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2260695"/>
              </p:ext>
            </p:extLst>
          </p:nvPr>
        </p:nvGraphicFramePr>
        <p:xfrm>
          <a:off x="119518" y="147446"/>
          <a:ext cx="9713274" cy="63139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7171">
                  <a:extLst>
                    <a:ext uri="{9D8B030D-6E8A-4147-A177-3AD203B41FA5}">
                      <a16:colId xmlns:a16="http://schemas.microsoft.com/office/drawing/2014/main" val="3253739569"/>
                    </a:ext>
                  </a:extLst>
                </a:gridCol>
                <a:gridCol w="176589">
                  <a:extLst>
                    <a:ext uri="{9D8B030D-6E8A-4147-A177-3AD203B41FA5}">
                      <a16:colId xmlns:a16="http://schemas.microsoft.com/office/drawing/2014/main" val="825821396"/>
                    </a:ext>
                  </a:extLst>
                </a:gridCol>
                <a:gridCol w="120583">
                  <a:extLst>
                    <a:ext uri="{9D8B030D-6E8A-4147-A177-3AD203B41FA5}">
                      <a16:colId xmlns:a16="http://schemas.microsoft.com/office/drawing/2014/main" val="3171329016"/>
                    </a:ext>
                  </a:extLst>
                </a:gridCol>
                <a:gridCol w="336604">
                  <a:extLst>
                    <a:ext uri="{9D8B030D-6E8A-4147-A177-3AD203B41FA5}">
                      <a16:colId xmlns:a16="http://schemas.microsoft.com/office/drawing/2014/main" val="3172448492"/>
                    </a:ext>
                  </a:extLst>
                </a:gridCol>
                <a:gridCol w="473228">
                  <a:extLst>
                    <a:ext uri="{9D8B030D-6E8A-4147-A177-3AD203B41FA5}">
                      <a16:colId xmlns:a16="http://schemas.microsoft.com/office/drawing/2014/main" val="3116983912"/>
                    </a:ext>
                  </a:extLst>
                </a:gridCol>
                <a:gridCol w="175786">
                  <a:extLst>
                    <a:ext uri="{9D8B030D-6E8A-4147-A177-3AD203B41FA5}">
                      <a16:colId xmlns:a16="http://schemas.microsoft.com/office/drawing/2014/main" val="2867862272"/>
                    </a:ext>
                  </a:extLst>
                </a:gridCol>
                <a:gridCol w="102814">
                  <a:extLst>
                    <a:ext uri="{9D8B030D-6E8A-4147-A177-3AD203B41FA5}">
                      <a16:colId xmlns:a16="http://schemas.microsoft.com/office/drawing/2014/main" val="1953060234"/>
                    </a:ext>
                  </a:extLst>
                </a:gridCol>
                <a:gridCol w="737673">
                  <a:extLst>
                    <a:ext uri="{9D8B030D-6E8A-4147-A177-3AD203B41FA5}">
                      <a16:colId xmlns:a16="http://schemas.microsoft.com/office/drawing/2014/main" val="398629596"/>
                    </a:ext>
                  </a:extLst>
                </a:gridCol>
                <a:gridCol w="140459">
                  <a:extLst>
                    <a:ext uri="{9D8B030D-6E8A-4147-A177-3AD203B41FA5}">
                      <a16:colId xmlns:a16="http://schemas.microsoft.com/office/drawing/2014/main" val="404855326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091127642"/>
                    </a:ext>
                  </a:extLst>
                </a:gridCol>
                <a:gridCol w="485379">
                  <a:extLst>
                    <a:ext uri="{9D8B030D-6E8A-4147-A177-3AD203B41FA5}">
                      <a16:colId xmlns:a16="http://schemas.microsoft.com/office/drawing/2014/main" val="1479794387"/>
                    </a:ext>
                  </a:extLst>
                </a:gridCol>
                <a:gridCol w="331842">
                  <a:extLst>
                    <a:ext uri="{9D8B030D-6E8A-4147-A177-3AD203B41FA5}">
                      <a16:colId xmlns:a16="http://schemas.microsoft.com/office/drawing/2014/main" val="3215269691"/>
                    </a:ext>
                  </a:extLst>
                </a:gridCol>
                <a:gridCol w="817221">
                  <a:extLst>
                    <a:ext uri="{9D8B030D-6E8A-4147-A177-3AD203B41FA5}">
                      <a16:colId xmlns:a16="http://schemas.microsoft.com/office/drawing/2014/main" val="4242642920"/>
                    </a:ext>
                  </a:extLst>
                </a:gridCol>
                <a:gridCol w="430899">
                  <a:extLst>
                    <a:ext uri="{9D8B030D-6E8A-4147-A177-3AD203B41FA5}">
                      <a16:colId xmlns:a16="http://schemas.microsoft.com/office/drawing/2014/main" val="1436993564"/>
                    </a:ext>
                  </a:extLst>
                </a:gridCol>
                <a:gridCol w="594342">
                  <a:extLst>
                    <a:ext uri="{9D8B030D-6E8A-4147-A177-3AD203B41FA5}">
                      <a16:colId xmlns:a16="http://schemas.microsoft.com/office/drawing/2014/main" val="3220654505"/>
                    </a:ext>
                  </a:extLst>
                </a:gridCol>
                <a:gridCol w="985618">
                  <a:extLst>
                    <a:ext uri="{9D8B030D-6E8A-4147-A177-3AD203B41FA5}">
                      <a16:colId xmlns:a16="http://schemas.microsoft.com/office/drawing/2014/main" val="3053073729"/>
                    </a:ext>
                  </a:extLst>
                </a:gridCol>
                <a:gridCol w="102814">
                  <a:extLst>
                    <a:ext uri="{9D8B030D-6E8A-4147-A177-3AD203B41FA5}">
                      <a16:colId xmlns:a16="http://schemas.microsoft.com/office/drawing/2014/main" val="3496862969"/>
                    </a:ext>
                  </a:extLst>
                </a:gridCol>
                <a:gridCol w="926955">
                  <a:extLst>
                    <a:ext uri="{9D8B030D-6E8A-4147-A177-3AD203B41FA5}">
                      <a16:colId xmlns:a16="http://schemas.microsoft.com/office/drawing/2014/main" val="3448398408"/>
                    </a:ext>
                  </a:extLst>
                </a:gridCol>
                <a:gridCol w="578753">
                  <a:extLst>
                    <a:ext uri="{9D8B030D-6E8A-4147-A177-3AD203B41FA5}">
                      <a16:colId xmlns:a16="http://schemas.microsoft.com/office/drawing/2014/main" val="4087358375"/>
                    </a:ext>
                  </a:extLst>
                </a:gridCol>
                <a:gridCol w="102814">
                  <a:extLst>
                    <a:ext uri="{9D8B030D-6E8A-4147-A177-3AD203B41FA5}">
                      <a16:colId xmlns:a16="http://schemas.microsoft.com/office/drawing/2014/main" val="21403367"/>
                    </a:ext>
                  </a:extLst>
                </a:gridCol>
                <a:gridCol w="1149062">
                  <a:extLst>
                    <a:ext uri="{9D8B030D-6E8A-4147-A177-3AD203B41FA5}">
                      <a16:colId xmlns:a16="http://schemas.microsoft.com/office/drawing/2014/main" val="220410917"/>
                    </a:ext>
                  </a:extLst>
                </a:gridCol>
                <a:gridCol w="438388">
                  <a:extLst>
                    <a:ext uri="{9D8B030D-6E8A-4147-A177-3AD203B41FA5}">
                      <a16:colId xmlns:a16="http://schemas.microsoft.com/office/drawing/2014/main" val="2706650489"/>
                    </a:ext>
                  </a:extLst>
                </a:gridCol>
              </a:tblGrid>
              <a:tr h="185010">
                <a:tc gridSpan="8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9144" marB="18288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c</a:t>
                      </a:r>
                      <a:endParaRPr lang="ko-KR" altLang="en-US" sz="1000"/>
                    </a:p>
                  </a:txBody>
                  <a:tcPr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SOP NO.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9144" marB="182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T="0" marB="0"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9144" marB="182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Title: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9144" marB="182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G3_EUV END USER PUMP MODULE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295" marR="74295" marT="9144" marB="182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4830037"/>
                  </a:ext>
                </a:extLst>
              </a:tr>
              <a:tr h="171795"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</a:t>
                      </a:r>
                    </a:p>
                  </a:txBody>
                  <a:tcPr marL="74295" marR="74295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FF66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</a:t>
                      </a:r>
                    </a:p>
                  </a:txBody>
                  <a:tcPr marL="74295" marR="74295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en-US" altLang="ko-KR" sz="14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295" marR="74295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19"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solidFill>
                            <a:schemeClr val="tx1"/>
                          </a:solidFill>
                        </a:rPr>
                        <a:t>OP0760</a:t>
                      </a:r>
                      <a:endParaRPr lang="ko-KR" alt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2454436"/>
                  </a:ext>
                </a:extLst>
              </a:tr>
              <a:tr h="132151">
                <a:tc gridSpan="3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Ref.</a:t>
                      </a:r>
                    </a:p>
                  </a:txBody>
                  <a:tcPr marL="74295" marR="74295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en-US" altLang="ko-KR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Man.Item No.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Ser.Item No.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Qty</a:t>
                      </a: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Qty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Ref.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Man.Item No.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Ser.Item No.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</a:t>
                      </a: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Qty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3922277"/>
                  </a:ext>
                </a:extLst>
              </a:tr>
              <a:tr h="132151"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IE0123092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6MM NYLON TUBE BLACK – 50 mm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ISO250 TRAPPED O-RING VITON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rgbClr val="FF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IE0123145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6MM NYLON TUBE WHITE – 1300 mm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56520841"/>
                  </a:ext>
                </a:extLst>
              </a:tr>
              <a:tr h="132151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NRE188761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UNION ELBOW </a:t>
                      </a:r>
                      <a:r>
                        <a:rPr lang="en-GB" altLang="ko-KR" sz="10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Ø6MM TUBE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ISO250 TRAPPED O-RING VITON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IE0123092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6MM NYLON TUBE BLACK – 1100 mm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8856439"/>
                  </a:ext>
                </a:extLst>
              </a:tr>
              <a:tr h="132151"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MICRO FILTER ASSY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ISO250 TRAPPED O-RING VITON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rgbClr val="FF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3966801"/>
                  </a:ext>
                </a:extLst>
              </a:tr>
              <a:tr h="132151">
                <a:tc gridSpan="5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FF6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7911635"/>
                  </a:ext>
                </a:extLst>
              </a:tr>
              <a:tr h="4719056">
                <a:tc gridSpan="7"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Instruction:</a:t>
                      </a:r>
                    </a:p>
                    <a:p>
                      <a:pPr latinLnBrk="1"/>
                      <a:endParaRPr lang="en-US" altLang="ko-KR" sz="10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  <a:p>
                      <a:pPr latinLnBrk="1"/>
                      <a:endParaRPr lang="en-US" altLang="ko-KR" sz="10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  <a:p>
                      <a:pPr marL="228600" indent="-228600">
                        <a:buFont typeface="+mj-lt"/>
                        <a:buAutoNum type="arabicPeriod"/>
                      </a:pP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그림과 같이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SRC1 ~ FAC Module 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세 번째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N2 Back line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에 조립하세요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.</a:t>
                      </a:r>
                      <a:b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</a:br>
                      <a:r>
                        <a:rPr lang="en-GB" altLang="ko-KR" sz="1000" dirty="0">
                          <a:solidFill>
                            <a:srgbClr val="0070C0"/>
                          </a:solidFill>
                          <a:effectLst/>
                          <a:latin typeface="Calibri (본문)"/>
                          <a:ea typeface="바탕" panose="02030600000101010101" pitchFamily="18" charset="-127"/>
                        </a:rPr>
                        <a:t>(Assemble the N2 line on the </a:t>
                      </a:r>
                      <a:r>
                        <a:rPr lang="en-US" altLang="ko-KR" sz="1000" dirty="0">
                          <a:solidFill>
                            <a:srgbClr val="0070C0"/>
                          </a:solidFill>
                          <a:effectLst/>
                          <a:latin typeface="Calibri (본문)"/>
                          <a:ea typeface="바탕" panose="02030600000101010101" pitchFamily="18" charset="-127"/>
                        </a:rPr>
                        <a:t>third</a:t>
                      </a:r>
                      <a:r>
                        <a:rPr lang="en-GB" altLang="ko-KR" sz="1000" dirty="0">
                          <a:solidFill>
                            <a:srgbClr val="0070C0"/>
                          </a:solidFill>
                          <a:effectLst/>
                          <a:latin typeface="Calibri (본문)"/>
                          <a:ea typeface="바탕" panose="02030600000101010101" pitchFamily="18" charset="-127"/>
                        </a:rPr>
                        <a:t> line of N2 back line of SRC1 ~ FAC module.) 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endParaRPr lang="ko-KR" altLang="ko-KR" sz="1050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74295" marR="74295" marT="37148" marB="37148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15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6913290"/>
                  </a:ext>
                </a:extLst>
              </a:tr>
              <a:tr h="326886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Page</a:t>
                      </a:r>
                    </a:p>
                  </a:txBody>
                  <a:tcPr marL="74295" marR="74295" marT="37148" marB="37148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760</a:t>
                      </a: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b="1" dirty="0"/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Issue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01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Approved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999999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SOP TEMPLATE – SINGLE LANDSCAPE v5.doc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1874398"/>
                  </a:ext>
                </a:extLst>
              </a:tr>
            </a:tbl>
          </a:graphicData>
        </a:graphic>
      </p:graphicFrame>
      <p:pic>
        <p:nvPicPr>
          <p:cNvPr id="29" name="그림 28">
            <a:extLst>
              <a:ext uri="{FF2B5EF4-FFF2-40B4-BE49-F238E27FC236}">
                <a16:creationId xmlns:a16="http://schemas.microsoft.com/office/drawing/2014/main" id="{2D78D4A2-CD5A-42FC-8BC6-C2ACA8495B4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293" y="174391"/>
            <a:ext cx="824386" cy="175090"/>
          </a:xfrm>
          <a:prstGeom prst="rect">
            <a:avLst/>
          </a:prstGeom>
        </p:spPr>
      </p:pic>
      <p:pic>
        <p:nvPicPr>
          <p:cNvPr id="27" name="Picture 309">
            <a:extLst>
              <a:ext uri="{FF2B5EF4-FFF2-40B4-BE49-F238E27FC236}">
                <a16:creationId xmlns:a16="http://schemas.microsoft.com/office/drawing/2014/main" id="{4F0DA2B5-A65D-486C-A3C7-01A1AD54AA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1942" y="1872892"/>
            <a:ext cx="394698" cy="311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1" name="그림 1">
            <a:extLst>
              <a:ext uri="{FF2B5EF4-FFF2-40B4-BE49-F238E27FC236}">
                <a16:creationId xmlns:a16="http://schemas.microsoft.com/office/drawing/2014/main" id="{3D0E0478-CDD5-48DF-BB9A-4AC93EC171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4578" y="2165360"/>
            <a:ext cx="2196901" cy="26284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9E22931-C0E0-4E5C-A547-7DA95A7E8E7A}"/>
              </a:ext>
            </a:extLst>
          </p:cNvPr>
          <p:cNvSpPr txBox="1"/>
          <p:nvPr/>
        </p:nvSpPr>
        <p:spPr>
          <a:xfrm>
            <a:off x="7922459" y="2568059"/>
            <a:ext cx="1597238" cy="584775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IE0123092 (</a:t>
            </a:r>
            <a:r>
              <a:rPr lang="ko-KR" altLang="en-US" sz="1600" dirty="0"/>
              <a:t>검정</a:t>
            </a:r>
            <a:r>
              <a:rPr lang="en-US" altLang="ko-KR" sz="1600" dirty="0"/>
              <a:t>)</a:t>
            </a:r>
          </a:p>
          <a:p>
            <a:pPr algn="ctr"/>
            <a:r>
              <a:rPr lang="en-US" altLang="ko-KR" sz="1600" dirty="0"/>
              <a:t>(50 mm)</a:t>
            </a:r>
            <a:endParaRPr lang="ko-KR" altLang="en-US" sz="1600" dirty="0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2DB0617D-BB08-471D-8867-78099BCA99EA}"/>
              </a:ext>
            </a:extLst>
          </p:cNvPr>
          <p:cNvCxnSpPr>
            <a:cxnSpLocks/>
            <a:stCxn id="25" idx="3"/>
            <a:endCxn id="12" idx="1"/>
          </p:cNvCxnSpPr>
          <p:nvPr/>
        </p:nvCxnSpPr>
        <p:spPr>
          <a:xfrm>
            <a:off x="6169979" y="2556770"/>
            <a:ext cx="1752480" cy="303677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AE8CE1D9-C4DF-4452-BB4B-B4454C3A0700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6986726" y="2860447"/>
            <a:ext cx="935733" cy="933523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림 1">
            <a:extLst>
              <a:ext uri="{FF2B5EF4-FFF2-40B4-BE49-F238E27FC236}">
                <a16:creationId xmlns:a16="http://schemas.microsoft.com/office/drawing/2014/main" id="{474A416A-E174-4E77-BCFD-FFA61E5A46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3030" y="2165360"/>
            <a:ext cx="1854200" cy="1362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08072E10-82EA-4D5D-8000-63C274DEE2E6}"/>
              </a:ext>
            </a:extLst>
          </p:cNvPr>
          <p:cNvSpPr/>
          <p:nvPr/>
        </p:nvSpPr>
        <p:spPr>
          <a:xfrm>
            <a:off x="5885894" y="2405849"/>
            <a:ext cx="284085" cy="301842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FF00"/>
              </a:solidFill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DD2547F8-08BC-4690-BF27-2E7745B4E970}"/>
              </a:ext>
            </a:extLst>
          </p:cNvPr>
          <p:cNvCxnSpPr>
            <a:cxnSpLocks/>
            <a:stCxn id="25" idx="1"/>
            <a:endCxn id="20" idx="3"/>
          </p:cNvCxnSpPr>
          <p:nvPr/>
        </p:nvCxnSpPr>
        <p:spPr>
          <a:xfrm flipH="1">
            <a:off x="4537230" y="2556770"/>
            <a:ext cx="1348664" cy="289628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그림 1">
            <a:extLst>
              <a:ext uri="{FF2B5EF4-FFF2-40B4-BE49-F238E27FC236}">
                <a16:creationId xmlns:a16="http://schemas.microsoft.com/office/drawing/2014/main" id="{87B56F23-A0AD-4F58-86B5-321472719E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3030" y="3768319"/>
            <a:ext cx="1854200" cy="1025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4E483744-2841-492D-A893-00BD58AE3570}"/>
              </a:ext>
            </a:extLst>
          </p:cNvPr>
          <p:cNvSpPr txBox="1"/>
          <p:nvPr/>
        </p:nvSpPr>
        <p:spPr>
          <a:xfrm>
            <a:off x="1864050" y="4969748"/>
            <a:ext cx="3905216" cy="430887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/>
              <a:t>H2 Sensor</a:t>
            </a:r>
            <a:r>
              <a:rPr lang="ko-KR" altLang="en-US" sz="1100" dirty="0"/>
              <a:t>와 동봉되어 있으니 잃어버리지 않도록 주의하세요</a:t>
            </a:r>
            <a:r>
              <a:rPr lang="en-US" altLang="ko-KR" sz="1100" dirty="0"/>
              <a:t>.</a:t>
            </a:r>
          </a:p>
          <a:p>
            <a:pPr algn="ctr"/>
            <a:r>
              <a:rPr lang="en-US" altLang="ko-KR" sz="1100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(It comes with H2 sensor, so be careful not to lose it.)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763F8CA-9AA2-434C-87CD-3F8F6863BE69}"/>
              </a:ext>
            </a:extLst>
          </p:cNvPr>
          <p:cNvSpPr txBox="1"/>
          <p:nvPr/>
        </p:nvSpPr>
        <p:spPr>
          <a:xfrm>
            <a:off x="7922459" y="3889879"/>
            <a:ext cx="1597238" cy="584775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IE0123145 (</a:t>
            </a:r>
            <a:r>
              <a:rPr lang="ko-KR" altLang="en-US" sz="1600" dirty="0"/>
              <a:t>흰색</a:t>
            </a:r>
            <a:r>
              <a:rPr lang="en-US" altLang="ko-KR" sz="1600" dirty="0"/>
              <a:t>)</a:t>
            </a:r>
          </a:p>
          <a:p>
            <a:pPr algn="ctr"/>
            <a:r>
              <a:rPr lang="en-US" altLang="ko-KR" sz="1600" dirty="0"/>
              <a:t>(1300 mm)</a:t>
            </a:r>
            <a:endParaRPr lang="ko-KR" altLang="en-US" sz="1600" dirty="0"/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A2857790-1250-4D9C-9509-EA3535338308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6800295" y="4182267"/>
            <a:ext cx="1122164" cy="0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8E806019-EDDE-4CF9-B056-F9715BEE748E}"/>
              </a:ext>
            </a:extLst>
          </p:cNvPr>
          <p:cNvSpPr txBox="1"/>
          <p:nvPr/>
        </p:nvSpPr>
        <p:spPr>
          <a:xfrm>
            <a:off x="7922459" y="4736757"/>
            <a:ext cx="1597238" cy="584775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IE0123092 (</a:t>
            </a:r>
            <a:r>
              <a:rPr lang="ko-KR" altLang="en-US" sz="1600" dirty="0"/>
              <a:t>검정</a:t>
            </a:r>
            <a:r>
              <a:rPr lang="en-US" altLang="ko-KR" sz="1600" dirty="0"/>
              <a:t>)</a:t>
            </a:r>
          </a:p>
          <a:p>
            <a:pPr algn="ctr"/>
            <a:r>
              <a:rPr lang="en-US" altLang="ko-KR" sz="1600" dirty="0"/>
              <a:t>(1100 mm)</a:t>
            </a:r>
            <a:endParaRPr lang="ko-KR" altLang="en-US" sz="1600" dirty="0"/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5B741F36-2E99-465A-BD5D-DEF0DC8E5AA6}"/>
              </a:ext>
            </a:extLst>
          </p:cNvPr>
          <p:cNvCxnSpPr>
            <a:cxnSpLocks/>
            <a:endCxn id="38" idx="1"/>
          </p:cNvCxnSpPr>
          <p:nvPr/>
        </p:nvCxnSpPr>
        <p:spPr>
          <a:xfrm>
            <a:off x="7084379" y="4281050"/>
            <a:ext cx="838080" cy="748095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4B6B5418-9A0F-4FDE-BB8C-EC0F2271F812}"/>
              </a:ext>
            </a:extLst>
          </p:cNvPr>
          <p:cNvSpPr txBox="1"/>
          <p:nvPr/>
        </p:nvSpPr>
        <p:spPr>
          <a:xfrm>
            <a:off x="7922459" y="3366334"/>
            <a:ext cx="1303978" cy="338554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NRE188761</a:t>
            </a: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6F028C56-6F94-477D-909D-099D4B0727FB}"/>
              </a:ext>
            </a:extLst>
          </p:cNvPr>
          <p:cNvCxnSpPr>
            <a:cxnSpLocks/>
            <a:endCxn id="44" idx="1"/>
          </p:cNvCxnSpPr>
          <p:nvPr/>
        </p:nvCxnSpPr>
        <p:spPr>
          <a:xfrm flipV="1">
            <a:off x="7288567" y="3535611"/>
            <a:ext cx="633892" cy="503730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8C2CE91E-6082-4F31-88C0-1CD7EA03A54D}"/>
              </a:ext>
            </a:extLst>
          </p:cNvPr>
          <p:cNvSpPr/>
          <p:nvPr/>
        </p:nvSpPr>
        <p:spPr>
          <a:xfrm>
            <a:off x="231072" y="6519446"/>
            <a:ext cx="944385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tabLst>
                <a:tab pos="2057400" algn="ctr"/>
                <a:tab pos="4114800" algn="r"/>
                <a:tab pos="2057400" algn="ctr"/>
                <a:tab pos="4414838" algn="r"/>
              </a:tabLst>
            </a:pPr>
            <a:r>
              <a:rPr lang="en-GB" altLang="ko-KR" sz="7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맑은 고딕" panose="020B0503020000020004" pitchFamily="50" charset="-127"/>
              </a:rPr>
              <a:t>Copyright © Edwards Group plc 2020</a:t>
            </a:r>
            <a:endParaRPr lang="ko-KR" altLang="ko-KR" sz="700" dirty="0">
              <a:latin typeface="Times New Roman" panose="02020603050405020304" pitchFamily="18" charset="0"/>
              <a:ea typeface="맑은 고딕" panose="020B0503020000020004" pitchFamily="50" charset="-127"/>
            </a:endParaRPr>
          </a:p>
          <a:p>
            <a:pPr algn="ctr">
              <a:tabLst>
                <a:tab pos="2057400" algn="ctr"/>
                <a:tab pos="4114800" algn="r"/>
                <a:tab pos="2057400" algn="ctr"/>
                <a:tab pos="4414838" algn="r"/>
              </a:tabLst>
            </a:pPr>
            <a:r>
              <a:rPr lang="en-GB" altLang="ko-KR" sz="7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맑은 고딕" panose="020B0503020000020004" pitchFamily="50" charset="-127"/>
              </a:rPr>
              <a:t>Company Confidential Document.  This document can only be shared with 3</a:t>
            </a:r>
            <a:r>
              <a:rPr lang="en-GB" altLang="ko-KR" sz="700" baseline="300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맑은 고딕" panose="020B0503020000020004" pitchFamily="50" charset="-127"/>
              </a:rPr>
              <a:t>rd</a:t>
            </a:r>
            <a:r>
              <a:rPr lang="en-GB" altLang="ko-KR" sz="7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맑은 고딕" panose="020B0503020000020004" pitchFamily="50" charset="-127"/>
              </a:rPr>
              <a:t> parties with the written permission of the legal department or if an NDA is in place.  If printed this document should be shredded when disposed of.</a:t>
            </a:r>
            <a:endParaRPr lang="ko-KR" altLang="ko-KR" sz="700" dirty="0">
              <a:latin typeface="Times New Roman" panose="02020603050405020304" pitchFamily="18" charset="0"/>
              <a:ea typeface="맑은 고딕" panose="020B0503020000020004" pitchFamily="50" charset="-127"/>
            </a:endParaRPr>
          </a:p>
        </p:txBody>
      </p:sp>
      <p:pic>
        <p:nvPicPr>
          <p:cNvPr id="9218" name="Picture 144" descr="Hand">
            <a:extLst>
              <a:ext uri="{FF2B5EF4-FFF2-40B4-BE49-F238E27FC236}">
                <a16:creationId xmlns:a16="http://schemas.microsoft.com/office/drawing/2014/main" id="{64D46A7F-A73E-4401-922C-3DCA96B88F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2317" y="1609265"/>
            <a:ext cx="555625" cy="52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3840409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표 16">
            <a:extLst>
              <a:ext uri="{FF2B5EF4-FFF2-40B4-BE49-F238E27FC236}">
                <a16:creationId xmlns:a16="http://schemas.microsoft.com/office/drawing/2014/main" id="{64AD76A6-BF97-4CAB-87A5-7B494C8277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8497037"/>
              </p:ext>
            </p:extLst>
          </p:nvPr>
        </p:nvGraphicFramePr>
        <p:xfrm>
          <a:off x="119518" y="147446"/>
          <a:ext cx="9713274" cy="63849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7171">
                  <a:extLst>
                    <a:ext uri="{9D8B030D-6E8A-4147-A177-3AD203B41FA5}">
                      <a16:colId xmlns:a16="http://schemas.microsoft.com/office/drawing/2014/main" val="3253739569"/>
                    </a:ext>
                  </a:extLst>
                </a:gridCol>
                <a:gridCol w="176589">
                  <a:extLst>
                    <a:ext uri="{9D8B030D-6E8A-4147-A177-3AD203B41FA5}">
                      <a16:colId xmlns:a16="http://schemas.microsoft.com/office/drawing/2014/main" val="825821396"/>
                    </a:ext>
                  </a:extLst>
                </a:gridCol>
                <a:gridCol w="120583">
                  <a:extLst>
                    <a:ext uri="{9D8B030D-6E8A-4147-A177-3AD203B41FA5}">
                      <a16:colId xmlns:a16="http://schemas.microsoft.com/office/drawing/2014/main" val="3171329016"/>
                    </a:ext>
                  </a:extLst>
                </a:gridCol>
                <a:gridCol w="336604">
                  <a:extLst>
                    <a:ext uri="{9D8B030D-6E8A-4147-A177-3AD203B41FA5}">
                      <a16:colId xmlns:a16="http://schemas.microsoft.com/office/drawing/2014/main" val="3172448492"/>
                    </a:ext>
                  </a:extLst>
                </a:gridCol>
                <a:gridCol w="473228">
                  <a:extLst>
                    <a:ext uri="{9D8B030D-6E8A-4147-A177-3AD203B41FA5}">
                      <a16:colId xmlns:a16="http://schemas.microsoft.com/office/drawing/2014/main" val="3116983912"/>
                    </a:ext>
                  </a:extLst>
                </a:gridCol>
                <a:gridCol w="175786">
                  <a:extLst>
                    <a:ext uri="{9D8B030D-6E8A-4147-A177-3AD203B41FA5}">
                      <a16:colId xmlns:a16="http://schemas.microsoft.com/office/drawing/2014/main" val="2867862272"/>
                    </a:ext>
                  </a:extLst>
                </a:gridCol>
                <a:gridCol w="102814">
                  <a:extLst>
                    <a:ext uri="{9D8B030D-6E8A-4147-A177-3AD203B41FA5}">
                      <a16:colId xmlns:a16="http://schemas.microsoft.com/office/drawing/2014/main" val="1953060234"/>
                    </a:ext>
                  </a:extLst>
                </a:gridCol>
                <a:gridCol w="737673">
                  <a:extLst>
                    <a:ext uri="{9D8B030D-6E8A-4147-A177-3AD203B41FA5}">
                      <a16:colId xmlns:a16="http://schemas.microsoft.com/office/drawing/2014/main" val="398629596"/>
                    </a:ext>
                  </a:extLst>
                </a:gridCol>
                <a:gridCol w="140459">
                  <a:extLst>
                    <a:ext uri="{9D8B030D-6E8A-4147-A177-3AD203B41FA5}">
                      <a16:colId xmlns:a16="http://schemas.microsoft.com/office/drawing/2014/main" val="404855326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091127642"/>
                    </a:ext>
                  </a:extLst>
                </a:gridCol>
                <a:gridCol w="485379">
                  <a:extLst>
                    <a:ext uri="{9D8B030D-6E8A-4147-A177-3AD203B41FA5}">
                      <a16:colId xmlns:a16="http://schemas.microsoft.com/office/drawing/2014/main" val="1479794387"/>
                    </a:ext>
                  </a:extLst>
                </a:gridCol>
                <a:gridCol w="331842">
                  <a:extLst>
                    <a:ext uri="{9D8B030D-6E8A-4147-A177-3AD203B41FA5}">
                      <a16:colId xmlns:a16="http://schemas.microsoft.com/office/drawing/2014/main" val="3215269691"/>
                    </a:ext>
                  </a:extLst>
                </a:gridCol>
                <a:gridCol w="817221">
                  <a:extLst>
                    <a:ext uri="{9D8B030D-6E8A-4147-A177-3AD203B41FA5}">
                      <a16:colId xmlns:a16="http://schemas.microsoft.com/office/drawing/2014/main" val="4242642920"/>
                    </a:ext>
                  </a:extLst>
                </a:gridCol>
                <a:gridCol w="430899">
                  <a:extLst>
                    <a:ext uri="{9D8B030D-6E8A-4147-A177-3AD203B41FA5}">
                      <a16:colId xmlns:a16="http://schemas.microsoft.com/office/drawing/2014/main" val="1436993564"/>
                    </a:ext>
                  </a:extLst>
                </a:gridCol>
                <a:gridCol w="594342">
                  <a:extLst>
                    <a:ext uri="{9D8B030D-6E8A-4147-A177-3AD203B41FA5}">
                      <a16:colId xmlns:a16="http://schemas.microsoft.com/office/drawing/2014/main" val="3220654505"/>
                    </a:ext>
                  </a:extLst>
                </a:gridCol>
                <a:gridCol w="985618">
                  <a:extLst>
                    <a:ext uri="{9D8B030D-6E8A-4147-A177-3AD203B41FA5}">
                      <a16:colId xmlns:a16="http://schemas.microsoft.com/office/drawing/2014/main" val="3053073729"/>
                    </a:ext>
                  </a:extLst>
                </a:gridCol>
                <a:gridCol w="102814">
                  <a:extLst>
                    <a:ext uri="{9D8B030D-6E8A-4147-A177-3AD203B41FA5}">
                      <a16:colId xmlns:a16="http://schemas.microsoft.com/office/drawing/2014/main" val="3496862969"/>
                    </a:ext>
                  </a:extLst>
                </a:gridCol>
                <a:gridCol w="1040099">
                  <a:extLst>
                    <a:ext uri="{9D8B030D-6E8A-4147-A177-3AD203B41FA5}">
                      <a16:colId xmlns:a16="http://schemas.microsoft.com/office/drawing/2014/main" val="3448398408"/>
                    </a:ext>
                  </a:extLst>
                </a:gridCol>
                <a:gridCol w="465609">
                  <a:extLst>
                    <a:ext uri="{9D8B030D-6E8A-4147-A177-3AD203B41FA5}">
                      <a16:colId xmlns:a16="http://schemas.microsoft.com/office/drawing/2014/main" val="4087358375"/>
                    </a:ext>
                  </a:extLst>
                </a:gridCol>
                <a:gridCol w="102814">
                  <a:extLst>
                    <a:ext uri="{9D8B030D-6E8A-4147-A177-3AD203B41FA5}">
                      <a16:colId xmlns:a16="http://schemas.microsoft.com/office/drawing/2014/main" val="21403367"/>
                    </a:ext>
                  </a:extLst>
                </a:gridCol>
                <a:gridCol w="1149062">
                  <a:extLst>
                    <a:ext uri="{9D8B030D-6E8A-4147-A177-3AD203B41FA5}">
                      <a16:colId xmlns:a16="http://schemas.microsoft.com/office/drawing/2014/main" val="220410917"/>
                    </a:ext>
                  </a:extLst>
                </a:gridCol>
                <a:gridCol w="438388">
                  <a:extLst>
                    <a:ext uri="{9D8B030D-6E8A-4147-A177-3AD203B41FA5}">
                      <a16:colId xmlns:a16="http://schemas.microsoft.com/office/drawing/2014/main" val="2706650489"/>
                    </a:ext>
                  </a:extLst>
                </a:gridCol>
              </a:tblGrid>
              <a:tr h="185010">
                <a:tc gridSpan="8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9144" marB="18288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c</a:t>
                      </a:r>
                      <a:endParaRPr lang="ko-KR" altLang="en-US" sz="1000"/>
                    </a:p>
                  </a:txBody>
                  <a:tcPr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SOP NO.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9144" marB="182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T="0" marB="0"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9144" marB="182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Title: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9144" marB="182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G3_EUV END USER PUMP MODULE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295" marR="74295" marT="9144" marB="182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4830037"/>
                  </a:ext>
                </a:extLst>
              </a:tr>
              <a:tr h="171795"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</a:t>
                      </a:r>
                    </a:p>
                  </a:txBody>
                  <a:tcPr marL="74295" marR="74295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FF66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</a:t>
                      </a:r>
                    </a:p>
                  </a:txBody>
                  <a:tcPr marL="74295" marR="74295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en-US" altLang="ko-KR" sz="14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295" marR="74295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19"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solidFill>
                            <a:schemeClr val="tx1"/>
                          </a:solidFill>
                        </a:rPr>
                        <a:t>OP0770</a:t>
                      </a:r>
                      <a:endParaRPr lang="ko-KR" alt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2454436"/>
                  </a:ext>
                </a:extLst>
              </a:tr>
              <a:tr h="132151">
                <a:tc gridSpan="3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Ref.</a:t>
                      </a:r>
                    </a:p>
                  </a:txBody>
                  <a:tcPr marL="74295" marR="74295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en-US" altLang="ko-KR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Man.Item No.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Ser.Item No.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Qty</a:t>
                      </a: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Qty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Ref.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Man.Item No.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Ser.Item No.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</a:t>
                      </a: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Qty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3922277"/>
                  </a:ext>
                </a:extLst>
              </a:tr>
              <a:tr h="132151"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NRE188715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S/STELL PIPR P-CLIP, 6MM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ISO250 TRAPPED O-RING VITON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rgbClr val="FF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56520841"/>
                  </a:ext>
                </a:extLst>
              </a:tr>
              <a:tr h="132151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218681022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SCR SEM SOC HD CAP M6*16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ISO250 TRAPPED O-RING VITON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8856439"/>
                  </a:ext>
                </a:extLst>
              </a:tr>
              <a:tr h="132151"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ISO250 TRAPPED O-RING VITON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3966801"/>
                  </a:ext>
                </a:extLst>
              </a:tr>
              <a:tr h="132151">
                <a:tc gridSpan="5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FF6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7911635"/>
                  </a:ext>
                </a:extLst>
              </a:tr>
              <a:tr h="4782457">
                <a:tc gridSpan="7"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Instruction:</a:t>
                      </a:r>
                    </a:p>
                    <a:p>
                      <a:pPr latinLnBrk="1"/>
                      <a:endParaRPr lang="en-US" altLang="ko-KR" sz="10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  <a:p>
                      <a:pPr latinLnBrk="1"/>
                      <a:endParaRPr lang="en-US" altLang="ko-KR" sz="10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  <a:p>
                      <a:pPr marL="228600" indent="-228600">
                        <a:buFont typeface="+mj-lt"/>
                        <a:buAutoNum type="arabicPeriod"/>
                      </a:pP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그림과 같이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SRC1 ~ FAC Module 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세 번째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N2 Back line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에 조립하세요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.</a:t>
                      </a:r>
                      <a:b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</a:br>
                      <a:r>
                        <a:rPr lang="en-GB" altLang="ko-KR" sz="1000" dirty="0">
                          <a:solidFill>
                            <a:srgbClr val="0070C0"/>
                          </a:solidFill>
                          <a:effectLst/>
                          <a:latin typeface="Calibri (본문)"/>
                          <a:ea typeface="바탕" panose="02030600000101010101" pitchFamily="18" charset="-127"/>
                        </a:rPr>
                        <a:t>(Assemble the N2 line on the </a:t>
                      </a:r>
                      <a:r>
                        <a:rPr lang="en-US" altLang="ko-KR" sz="1000" dirty="0">
                          <a:solidFill>
                            <a:srgbClr val="0070C0"/>
                          </a:solidFill>
                          <a:effectLst/>
                          <a:latin typeface="Calibri (본문)"/>
                          <a:ea typeface="바탕" panose="02030600000101010101" pitchFamily="18" charset="-127"/>
                        </a:rPr>
                        <a:t>third</a:t>
                      </a:r>
                      <a:r>
                        <a:rPr lang="en-GB" altLang="ko-KR" sz="1000" dirty="0">
                          <a:solidFill>
                            <a:srgbClr val="0070C0"/>
                          </a:solidFill>
                          <a:effectLst/>
                          <a:latin typeface="Calibri (본문)"/>
                          <a:ea typeface="바탕" panose="02030600000101010101" pitchFamily="18" charset="-127"/>
                        </a:rPr>
                        <a:t> line of N2 back line of SRC1 ~ FAC module.) 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endParaRPr lang="ko-KR" altLang="ko-KR" sz="1050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74295" marR="74295" marT="37148" marB="37148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15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6913290"/>
                  </a:ext>
                </a:extLst>
              </a:tr>
              <a:tr h="326886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Page</a:t>
                      </a:r>
                    </a:p>
                  </a:txBody>
                  <a:tcPr marL="74295" marR="74295" marT="37148" marB="37148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770</a:t>
                      </a: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b="1" dirty="0"/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Issue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01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Approved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999999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SOP TEMPLATE – SINGLE LANDSCAPE v5.doc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1874398"/>
                  </a:ext>
                </a:extLst>
              </a:tr>
            </a:tbl>
          </a:graphicData>
        </a:graphic>
      </p:graphicFrame>
      <p:sp>
        <p:nvSpPr>
          <p:cNvPr id="55" name="직사각형 54">
            <a:extLst>
              <a:ext uri="{FF2B5EF4-FFF2-40B4-BE49-F238E27FC236}">
                <a16:creationId xmlns:a16="http://schemas.microsoft.com/office/drawing/2014/main" id="{210971BB-FF72-4222-97B3-31E8A3AFBC12}"/>
              </a:ext>
            </a:extLst>
          </p:cNvPr>
          <p:cNvSpPr/>
          <p:nvPr/>
        </p:nvSpPr>
        <p:spPr>
          <a:xfrm>
            <a:off x="231072" y="6519446"/>
            <a:ext cx="944385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tabLst>
                <a:tab pos="2057400" algn="ctr"/>
                <a:tab pos="4114800" algn="r"/>
                <a:tab pos="2057400" algn="ctr"/>
                <a:tab pos="4414838" algn="r"/>
              </a:tabLst>
            </a:pPr>
            <a:r>
              <a:rPr lang="en-GB" altLang="ko-KR" sz="7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맑은 고딕" panose="020B0503020000020004" pitchFamily="50" charset="-127"/>
              </a:rPr>
              <a:t>Copyright © Edwards Group plc 2020</a:t>
            </a:r>
            <a:endParaRPr lang="ko-KR" altLang="ko-KR" sz="700" dirty="0">
              <a:latin typeface="Times New Roman" panose="02020603050405020304" pitchFamily="18" charset="0"/>
              <a:ea typeface="맑은 고딕" panose="020B0503020000020004" pitchFamily="50" charset="-127"/>
            </a:endParaRPr>
          </a:p>
          <a:p>
            <a:pPr algn="ctr">
              <a:tabLst>
                <a:tab pos="2057400" algn="ctr"/>
                <a:tab pos="4114800" algn="r"/>
                <a:tab pos="2057400" algn="ctr"/>
                <a:tab pos="4414838" algn="r"/>
              </a:tabLst>
            </a:pPr>
            <a:r>
              <a:rPr lang="en-GB" altLang="ko-KR" sz="7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맑은 고딕" panose="020B0503020000020004" pitchFamily="50" charset="-127"/>
              </a:rPr>
              <a:t>Company Confidential Document.  This document can only be shared with 3</a:t>
            </a:r>
            <a:r>
              <a:rPr lang="en-GB" altLang="ko-KR" sz="700" baseline="300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맑은 고딕" panose="020B0503020000020004" pitchFamily="50" charset="-127"/>
              </a:rPr>
              <a:t>rd</a:t>
            </a:r>
            <a:r>
              <a:rPr lang="en-GB" altLang="ko-KR" sz="7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맑은 고딕" panose="020B0503020000020004" pitchFamily="50" charset="-127"/>
              </a:rPr>
              <a:t> parties with the written permission of the legal department or if an NDA is in place.  If printed this document should be shredded when disposed of.</a:t>
            </a:r>
            <a:endParaRPr lang="ko-KR" altLang="ko-KR" sz="700" dirty="0">
              <a:latin typeface="Times New Roman" panose="02020603050405020304" pitchFamily="18" charset="0"/>
              <a:ea typeface="맑은 고딕" panose="020B0503020000020004" pitchFamily="50" charset="-127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2D78D4A2-CD5A-42FC-8BC6-C2ACA8495B4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293" y="174391"/>
            <a:ext cx="824386" cy="175090"/>
          </a:xfrm>
          <a:prstGeom prst="rect">
            <a:avLst/>
          </a:prstGeom>
        </p:spPr>
      </p:pic>
      <p:pic>
        <p:nvPicPr>
          <p:cNvPr id="27" name="Picture 309">
            <a:extLst>
              <a:ext uri="{FF2B5EF4-FFF2-40B4-BE49-F238E27FC236}">
                <a16:creationId xmlns:a16="http://schemas.microsoft.com/office/drawing/2014/main" id="{4F0DA2B5-A65D-486C-A3C7-01A1AD54AA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0229" y="1561165"/>
            <a:ext cx="394698" cy="311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8197" name="그림 1">
            <a:extLst>
              <a:ext uri="{FF2B5EF4-FFF2-40B4-BE49-F238E27FC236}">
                <a16:creationId xmlns:a16="http://schemas.microsoft.com/office/drawing/2014/main" id="{3474B413-CE87-4413-8569-1860090FBB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9489" y="4234432"/>
            <a:ext cx="2767012" cy="163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8" name="그림 1">
            <a:extLst>
              <a:ext uri="{FF2B5EF4-FFF2-40B4-BE49-F238E27FC236}">
                <a16:creationId xmlns:a16="http://schemas.microsoft.com/office/drawing/2014/main" id="{7F2E9FC8-8A51-4628-960B-54A804EC95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2089" y="4220144"/>
            <a:ext cx="3902075" cy="1627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9" name="그림 1">
            <a:extLst>
              <a:ext uri="{FF2B5EF4-FFF2-40B4-BE49-F238E27FC236}">
                <a16:creationId xmlns:a16="http://schemas.microsoft.com/office/drawing/2014/main" id="{C909FE70-63E5-4036-B7BD-70D7F39CC6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4028" y="1707900"/>
            <a:ext cx="5989479" cy="1712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2BBA02EA-3FE7-4D3E-8335-0037CE27CC1B}"/>
              </a:ext>
            </a:extLst>
          </p:cNvPr>
          <p:cNvCxnSpPr>
            <a:cxnSpLocks/>
            <a:endCxn id="39" idx="0"/>
          </p:cNvCxnSpPr>
          <p:nvPr/>
        </p:nvCxnSpPr>
        <p:spPr>
          <a:xfrm flipH="1">
            <a:off x="6831103" y="3339911"/>
            <a:ext cx="655369" cy="1604951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8E55B93A-E5DE-4546-A91D-3B09943F81EE}"/>
              </a:ext>
            </a:extLst>
          </p:cNvPr>
          <p:cNvSpPr/>
          <p:nvPr/>
        </p:nvSpPr>
        <p:spPr>
          <a:xfrm>
            <a:off x="6613336" y="4944862"/>
            <a:ext cx="435534" cy="594804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FF00"/>
              </a:solidFill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5D8F702-6537-46EC-A58F-B8D6C023AA6B}"/>
              </a:ext>
            </a:extLst>
          </p:cNvPr>
          <p:cNvSpPr/>
          <p:nvPr/>
        </p:nvSpPr>
        <p:spPr>
          <a:xfrm>
            <a:off x="3230910" y="4438934"/>
            <a:ext cx="435534" cy="594804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FF00"/>
              </a:solidFill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80495A4C-8348-45D2-9E55-5C0F0F51FDEC}"/>
              </a:ext>
            </a:extLst>
          </p:cNvPr>
          <p:cNvSpPr/>
          <p:nvPr/>
        </p:nvSpPr>
        <p:spPr>
          <a:xfrm>
            <a:off x="4476547" y="2631216"/>
            <a:ext cx="281884" cy="482624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FF00"/>
              </a:solidFill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3C300F2D-5690-4954-A089-F5F483AF3285}"/>
              </a:ext>
            </a:extLst>
          </p:cNvPr>
          <p:cNvCxnSpPr>
            <a:cxnSpLocks/>
            <a:stCxn id="43" idx="2"/>
            <a:endCxn id="42" idx="0"/>
          </p:cNvCxnSpPr>
          <p:nvPr/>
        </p:nvCxnSpPr>
        <p:spPr>
          <a:xfrm flipH="1">
            <a:off x="3448677" y="3113840"/>
            <a:ext cx="1168812" cy="1325094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B15366C7-0D63-4D9F-999D-A63A1A9CC17C}"/>
              </a:ext>
            </a:extLst>
          </p:cNvPr>
          <p:cNvSpPr txBox="1"/>
          <p:nvPr/>
        </p:nvSpPr>
        <p:spPr>
          <a:xfrm>
            <a:off x="2362466" y="3470351"/>
            <a:ext cx="1303978" cy="584775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NRE188715</a:t>
            </a:r>
          </a:p>
          <a:p>
            <a:pPr algn="ctr"/>
            <a:r>
              <a:rPr lang="en-US" altLang="ko-KR" sz="1600" dirty="0"/>
              <a:t>218681022</a:t>
            </a:r>
          </a:p>
        </p:txBody>
      </p:sp>
    </p:spTree>
    <p:extLst>
      <p:ext uri="{BB962C8B-B14F-4D97-AF65-F5344CB8AC3E}">
        <p14:creationId xmlns:p14="http://schemas.microsoft.com/office/powerpoint/2010/main" val="322784398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표 16">
            <a:extLst>
              <a:ext uri="{FF2B5EF4-FFF2-40B4-BE49-F238E27FC236}">
                <a16:creationId xmlns:a16="http://schemas.microsoft.com/office/drawing/2014/main" id="{64AD76A6-BF97-4CAB-87A5-7B494C8277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6803194"/>
              </p:ext>
            </p:extLst>
          </p:nvPr>
        </p:nvGraphicFramePr>
        <p:xfrm>
          <a:off x="119518" y="147446"/>
          <a:ext cx="9713274" cy="63773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7171">
                  <a:extLst>
                    <a:ext uri="{9D8B030D-6E8A-4147-A177-3AD203B41FA5}">
                      <a16:colId xmlns:a16="http://schemas.microsoft.com/office/drawing/2014/main" val="3253739569"/>
                    </a:ext>
                  </a:extLst>
                </a:gridCol>
                <a:gridCol w="176589">
                  <a:extLst>
                    <a:ext uri="{9D8B030D-6E8A-4147-A177-3AD203B41FA5}">
                      <a16:colId xmlns:a16="http://schemas.microsoft.com/office/drawing/2014/main" val="825821396"/>
                    </a:ext>
                  </a:extLst>
                </a:gridCol>
                <a:gridCol w="120583">
                  <a:extLst>
                    <a:ext uri="{9D8B030D-6E8A-4147-A177-3AD203B41FA5}">
                      <a16:colId xmlns:a16="http://schemas.microsoft.com/office/drawing/2014/main" val="3171329016"/>
                    </a:ext>
                  </a:extLst>
                </a:gridCol>
                <a:gridCol w="336604">
                  <a:extLst>
                    <a:ext uri="{9D8B030D-6E8A-4147-A177-3AD203B41FA5}">
                      <a16:colId xmlns:a16="http://schemas.microsoft.com/office/drawing/2014/main" val="3172448492"/>
                    </a:ext>
                  </a:extLst>
                </a:gridCol>
                <a:gridCol w="473228">
                  <a:extLst>
                    <a:ext uri="{9D8B030D-6E8A-4147-A177-3AD203B41FA5}">
                      <a16:colId xmlns:a16="http://schemas.microsoft.com/office/drawing/2014/main" val="3116983912"/>
                    </a:ext>
                  </a:extLst>
                </a:gridCol>
                <a:gridCol w="175786">
                  <a:extLst>
                    <a:ext uri="{9D8B030D-6E8A-4147-A177-3AD203B41FA5}">
                      <a16:colId xmlns:a16="http://schemas.microsoft.com/office/drawing/2014/main" val="2867862272"/>
                    </a:ext>
                  </a:extLst>
                </a:gridCol>
                <a:gridCol w="102814">
                  <a:extLst>
                    <a:ext uri="{9D8B030D-6E8A-4147-A177-3AD203B41FA5}">
                      <a16:colId xmlns:a16="http://schemas.microsoft.com/office/drawing/2014/main" val="1953060234"/>
                    </a:ext>
                  </a:extLst>
                </a:gridCol>
                <a:gridCol w="737673">
                  <a:extLst>
                    <a:ext uri="{9D8B030D-6E8A-4147-A177-3AD203B41FA5}">
                      <a16:colId xmlns:a16="http://schemas.microsoft.com/office/drawing/2014/main" val="398629596"/>
                    </a:ext>
                  </a:extLst>
                </a:gridCol>
                <a:gridCol w="140459">
                  <a:extLst>
                    <a:ext uri="{9D8B030D-6E8A-4147-A177-3AD203B41FA5}">
                      <a16:colId xmlns:a16="http://schemas.microsoft.com/office/drawing/2014/main" val="404855326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091127642"/>
                    </a:ext>
                  </a:extLst>
                </a:gridCol>
                <a:gridCol w="485379">
                  <a:extLst>
                    <a:ext uri="{9D8B030D-6E8A-4147-A177-3AD203B41FA5}">
                      <a16:colId xmlns:a16="http://schemas.microsoft.com/office/drawing/2014/main" val="1479794387"/>
                    </a:ext>
                  </a:extLst>
                </a:gridCol>
                <a:gridCol w="331842">
                  <a:extLst>
                    <a:ext uri="{9D8B030D-6E8A-4147-A177-3AD203B41FA5}">
                      <a16:colId xmlns:a16="http://schemas.microsoft.com/office/drawing/2014/main" val="3215269691"/>
                    </a:ext>
                  </a:extLst>
                </a:gridCol>
                <a:gridCol w="817221">
                  <a:extLst>
                    <a:ext uri="{9D8B030D-6E8A-4147-A177-3AD203B41FA5}">
                      <a16:colId xmlns:a16="http://schemas.microsoft.com/office/drawing/2014/main" val="4242642920"/>
                    </a:ext>
                  </a:extLst>
                </a:gridCol>
                <a:gridCol w="430899">
                  <a:extLst>
                    <a:ext uri="{9D8B030D-6E8A-4147-A177-3AD203B41FA5}">
                      <a16:colId xmlns:a16="http://schemas.microsoft.com/office/drawing/2014/main" val="1436993564"/>
                    </a:ext>
                  </a:extLst>
                </a:gridCol>
                <a:gridCol w="594342">
                  <a:extLst>
                    <a:ext uri="{9D8B030D-6E8A-4147-A177-3AD203B41FA5}">
                      <a16:colId xmlns:a16="http://schemas.microsoft.com/office/drawing/2014/main" val="3220654505"/>
                    </a:ext>
                  </a:extLst>
                </a:gridCol>
                <a:gridCol w="985618">
                  <a:extLst>
                    <a:ext uri="{9D8B030D-6E8A-4147-A177-3AD203B41FA5}">
                      <a16:colId xmlns:a16="http://schemas.microsoft.com/office/drawing/2014/main" val="3053073729"/>
                    </a:ext>
                  </a:extLst>
                </a:gridCol>
                <a:gridCol w="102814">
                  <a:extLst>
                    <a:ext uri="{9D8B030D-6E8A-4147-A177-3AD203B41FA5}">
                      <a16:colId xmlns:a16="http://schemas.microsoft.com/office/drawing/2014/main" val="3496862969"/>
                    </a:ext>
                  </a:extLst>
                </a:gridCol>
                <a:gridCol w="900322">
                  <a:extLst>
                    <a:ext uri="{9D8B030D-6E8A-4147-A177-3AD203B41FA5}">
                      <a16:colId xmlns:a16="http://schemas.microsoft.com/office/drawing/2014/main" val="3448398408"/>
                    </a:ext>
                  </a:extLst>
                </a:gridCol>
                <a:gridCol w="605386">
                  <a:extLst>
                    <a:ext uri="{9D8B030D-6E8A-4147-A177-3AD203B41FA5}">
                      <a16:colId xmlns:a16="http://schemas.microsoft.com/office/drawing/2014/main" val="4087358375"/>
                    </a:ext>
                  </a:extLst>
                </a:gridCol>
                <a:gridCol w="102814">
                  <a:extLst>
                    <a:ext uri="{9D8B030D-6E8A-4147-A177-3AD203B41FA5}">
                      <a16:colId xmlns:a16="http://schemas.microsoft.com/office/drawing/2014/main" val="21403367"/>
                    </a:ext>
                  </a:extLst>
                </a:gridCol>
                <a:gridCol w="1149062">
                  <a:extLst>
                    <a:ext uri="{9D8B030D-6E8A-4147-A177-3AD203B41FA5}">
                      <a16:colId xmlns:a16="http://schemas.microsoft.com/office/drawing/2014/main" val="220410917"/>
                    </a:ext>
                  </a:extLst>
                </a:gridCol>
                <a:gridCol w="438388">
                  <a:extLst>
                    <a:ext uri="{9D8B030D-6E8A-4147-A177-3AD203B41FA5}">
                      <a16:colId xmlns:a16="http://schemas.microsoft.com/office/drawing/2014/main" val="2706650489"/>
                    </a:ext>
                  </a:extLst>
                </a:gridCol>
              </a:tblGrid>
              <a:tr h="185010">
                <a:tc gridSpan="8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9144" marB="18288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c</a:t>
                      </a:r>
                      <a:endParaRPr lang="ko-KR" altLang="en-US" sz="1000"/>
                    </a:p>
                  </a:txBody>
                  <a:tcPr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SOP NO.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9144" marB="182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T="0" marB="0"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9144" marB="182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Title: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9144" marB="182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G3_EUV END USER PUMP MODULE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295" marR="74295" marT="9144" marB="182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4830037"/>
                  </a:ext>
                </a:extLst>
              </a:tr>
              <a:tr h="171795"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</a:t>
                      </a:r>
                    </a:p>
                  </a:txBody>
                  <a:tcPr marL="74295" marR="74295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FF66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</a:t>
                      </a:r>
                    </a:p>
                  </a:txBody>
                  <a:tcPr marL="74295" marR="74295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en-US" altLang="ko-KR" sz="14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295" marR="74295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19"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solidFill>
                            <a:schemeClr val="tx1"/>
                          </a:solidFill>
                        </a:rPr>
                        <a:t>OP0780</a:t>
                      </a:r>
                      <a:endParaRPr lang="ko-KR" alt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2454436"/>
                  </a:ext>
                </a:extLst>
              </a:tr>
              <a:tr h="132151">
                <a:tc gridSpan="3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Ref.</a:t>
                      </a:r>
                    </a:p>
                  </a:txBody>
                  <a:tcPr marL="74295" marR="74295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en-US" altLang="ko-KR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Man.Item No.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Ser.Item No.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Qty</a:t>
                      </a: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Qty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Ref.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Man.Item No.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Ser.Item No.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</a:t>
                      </a: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Qty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3922277"/>
                  </a:ext>
                </a:extLst>
              </a:tr>
              <a:tr h="132151"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NRE188715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S/STELL PIPR P-CLIP, 6MM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ISO250 TRAPPED O-RING VITON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rgbClr val="FF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6MM NYLON TUBE WHITE – 1600 mm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56520841"/>
                  </a:ext>
                </a:extLst>
              </a:tr>
              <a:tr h="132151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218681022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SCR SEM SOC HD CAP M6*16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ISO250 TRAPPED O-RING VITON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6MM NYLON TUBE BLACK – 1600 mm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8856439"/>
                  </a:ext>
                </a:extLst>
              </a:tr>
              <a:tr h="132151"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ISO250 TRAPPED O-RING VITON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3966801"/>
                  </a:ext>
                </a:extLst>
              </a:tr>
              <a:tr h="132151">
                <a:tc gridSpan="5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FF6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7911635"/>
                  </a:ext>
                </a:extLst>
              </a:tr>
              <a:tr h="4782457">
                <a:tc gridSpan="7"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Instruction:</a:t>
                      </a:r>
                    </a:p>
                    <a:p>
                      <a:pPr latinLnBrk="1"/>
                      <a:endParaRPr lang="en-US" altLang="ko-KR" sz="10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  <a:p>
                      <a:pPr latinLnBrk="1"/>
                      <a:endParaRPr lang="en-US" altLang="ko-KR" sz="10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  <a:p>
                      <a:pPr marL="228600" indent="-228600">
                        <a:buFont typeface="+mj-lt"/>
                        <a:buAutoNum type="arabicPeriod"/>
                      </a:pP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그림과 같이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SRC1 ~ FAC Module 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세 번째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N2 Back line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에 조립하세요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.</a:t>
                      </a:r>
                      <a:b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</a:br>
                      <a:r>
                        <a:rPr lang="en-GB" altLang="ko-KR" sz="1000" dirty="0">
                          <a:solidFill>
                            <a:srgbClr val="0070C0"/>
                          </a:solidFill>
                          <a:effectLst/>
                          <a:latin typeface="Calibri (본문)"/>
                          <a:ea typeface="바탕" panose="02030600000101010101" pitchFamily="18" charset="-127"/>
                        </a:rPr>
                        <a:t>(Assemble the N2 line on the </a:t>
                      </a:r>
                      <a:r>
                        <a:rPr lang="en-US" altLang="ko-KR" sz="1000" dirty="0">
                          <a:solidFill>
                            <a:srgbClr val="0070C0"/>
                          </a:solidFill>
                          <a:effectLst/>
                          <a:latin typeface="Calibri (본문)"/>
                          <a:ea typeface="바탕" panose="02030600000101010101" pitchFamily="18" charset="-127"/>
                        </a:rPr>
                        <a:t>third</a:t>
                      </a:r>
                      <a:r>
                        <a:rPr lang="en-GB" altLang="ko-KR" sz="1000" dirty="0">
                          <a:solidFill>
                            <a:srgbClr val="0070C0"/>
                          </a:solidFill>
                          <a:effectLst/>
                          <a:latin typeface="Calibri (본문)"/>
                          <a:ea typeface="바탕" panose="02030600000101010101" pitchFamily="18" charset="-127"/>
                        </a:rPr>
                        <a:t> line of N2 back line of SRC1 ~ FAC module.) 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endParaRPr lang="ko-KR" altLang="ko-KR" sz="1050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74295" marR="74295" marT="37148" marB="37148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15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6913290"/>
                  </a:ext>
                </a:extLst>
              </a:tr>
              <a:tr h="326886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Page</a:t>
                      </a:r>
                    </a:p>
                  </a:txBody>
                  <a:tcPr marL="74295" marR="74295" marT="37148" marB="37148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780</a:t>
                      </a: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b="1" dirty="0"/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Issue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01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Approved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999999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SOP TEMPLATE – SINGLE LANDSCAPE v5.doc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1874398"/>
                  </a:ext>
                </a:extLst>
              </a:tr>
            </a:tbl>
          </a:graphicData>
        </a:graphic>
      </p:graphicFrame>
      <p:sp>
        <p:nvSpPr>
          <p:cNvPr id="55" name="직사각형 54">
            <a:extLst>
              <a:ext uri="{FF2B5EF4-FFF2-40B4-BE49-F238E27FC236}">
                <a16:creationId xmlns:a16="http://schemas.microsoft.com/office/drawing/2014/main" id="{210971BB-FF72-4222-97B3-31E8A3AFBC12}"/>
              </a:ext>
            </a:extLst>
          </p:cNvPr>
          <p:cNvSpPr/>
          <p:nvPr/>
        </p:nvSpPr>
        <p:spPr>
          <a:xfrm>
            <a:off x="231072" y="6519446"/>
            <a:ext cx="944385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tabLst>
                <a:tab pos="2057400" algn="ctr"/>
                <a:tab pos="4114800" algn="r"/>
                <a:tab pos="2057400" algn="ctr"/>
                <a:tab pos="4414838" algn="r"/>
              </a:tabLst>
            </a:pPr>
            <a:r>
              <a:rPr lang="en-GB" altLang="ko-KR" sz="7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맑은 고딕" panose="020B0503020000020004" pitchFamily="50" charset="-127"/>
              </a:rPr>
              <a:t>Copyright © Edwards Group plc 2020</a:t>
            </a:r>
            <a:endParaRPr lang="ko-KR" altLang="ko-KR" sz="700" dirty="0">
              <a:latin typeface="Times New Roman" panose="02020603050405020304" pitchFamily="18" charset="0"/>
              <a:ea typeface="맑은 고딕" panose="020B0503020000020004" pitchFamily="50" charset="-127"/>
            </a:endParaRPr>
          </a:p>
          <a:p>
            <a:pPr algn="ctr">
              <a:tabLst>
                <a:tab pos="2057400" algn="ctr"/>
                <a:tab pos="4114800" algn="r"/>
                <a:tab pos="2057400" algn="ctr"/>
                <a:tab pos="4414838" algn="r"/>
              </a:tabLst>
            </a:pPr>
            <a:r>
              <a:rPr lang="en-GB" altLang="ko-KR" sz="7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맑은 고딕" panose="020B0503020000020004" pitchFamily="50" charset="-127"/>
              </a:rPr>
              <a:t>Company Confidential Document.  This document can only be shared with 3</a:t>
            </a:r>
            <a:r>
              <a:rPr lang="en-GB" altLang="ko-KR" sz="700" baseline="300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맑은 고딕" panose="020B0503020000020004" pitchFamily="50" charset="-127"/>
              </a:rPr>
              <a:t>rd</a:t>
            </a:r>
            <a:r>
              <a:rPr lang="en-GB" altLang="ko-KR" sz="7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맑은 고딕" panose="020B0503020000020004" pitchFamily="50" charset="-127"/>
              </a:rPr>
              <a:t> parties with the written permission of the legal department or if an NDA is in place.  If printed this document should be shredded when disposed of.</a:t>
            </a:r>
            <a:endParaRPr lang="ko-KR" altLang="ko-KR" sz="700" dirty="0">
              <a:latin typeface="Times New Roman" panose="02020603050405020304" pitchFamily="18" charset="0"/>
              <a:ea typeface="맑은 고딕" panose="020B0503020000020004" pitchFamily="50" charset="-127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2D78D4A2-CD5A-42FC-8BC6-C2ACA8495B4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293" y="174391"/>
            <a:ext cx="824386" cy="175090"/>
          </a:xfrm>
          <a:prstGeom prst="rect">
            <a:avLst/>
          </a:prstGeom>
        </p:spPr>
      </p:pic>
      <p:pic>
        <p:nvPicPr>
          <p:cNvPr id="27" name="Picture 309">
            <a:extLst>
              <a:ext uri="{FF2B5EF4-FFF2-40B4-BE49-F238E27FC236}">
                <a16:creationId xmlns:a16="http://schemas.microsoft.com/office/drawing/2014/main" id="{4F0DA2B5-A65D-486C-A3C7-01A1AD54AA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0229" y="1561165"/>
            <a:ext cx="394698" cy="311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0243" name="그림 1">
            <a:extLst>
              <a:ext uri="{FF2B5EF4-FFF2-40B4-BE49-F238E27FC236}">
                <a16:creationId xmlns:a16="http://schemas.microsoft.com/office/drawing/2014/main" id="{6156A1AA-6BD0-40FD-AB8A-2387D21F21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66" b="56061"/>
          <a:stretch/>
        </p:blipFill>
        <p:spPr bwMode="auto">
          <a:xfrm>
            <a:off x="1947161" y="2858609"/>
            <a:ext cx="6542836" cy="14195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4" name="그림 1">
            <a:extLst>
              <a:ext uri="{FF2B5EF4-FFF2-40B4-BE49-F238E27FC236}">
                <a16:creationId xmlns:a16="http://schemas.microsoft.com/office/drawing/2014/main" id="{F8E4B537-0F32-4324-9C43-63F06F888A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2056" y="4821936"/>
            <a:ext cx="3914895" cy="12278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5" name="그림 1">
            <a:extLst>
              <a:ext uri="{FF2B5EF4-FFF2-40B4-BE49-F238E27FC236}">
                <a16:creationId xmlns:a16="http://schemas.microsoft.com/office/drawing/2014/main" id="{DB7B001B-294A-4CA0-AB98-651AB4D55D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7161" y="4819386"/>
            <a:ext cx="2529800" cy="12304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4EB28D6-2E7A-4EA9-86AD-B57E03820317}"/>
              </a:ext>
            </a:extLst>
          </p:cNvPr>
          <p:cNvCxnSpPr>
            <a:cxnSpLocks/>
            <a:endCxn id="22" idx="0"/>
          </p:cNvCxnSpPr>
          <p:nvPr/>
        </p:nvCxnSpPr>
        <p:spPr>
          <a:xfrm flipH="1">
            <a:off x="2560388" y="4108835"/>
            <a:ext cx="656403" cy="1077051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12E3E2A-7F80-45DB-82AB-8174B05643BA}"/>
              </a:ext>
            </a:extLst>
          </p:cNvPr>
          <p:cNvSpPr/>
          <p:nvPr/>
        </p:nvSpPr>
        <p:spPr>
          <a:xfrm>
            <a:off x="2264067" y="5185886"/>
            <a:ext cx="592641" cy="477732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FF00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936C987C-E3D7-4DD2-A3ED-44CAC080739C}"/>
              </a:ext>
            </a:extLst>
          </p:cNvPr>
          <p:cNvSpPr/>
          <p:nvPr/>
        </p:nvSpPr>
        <p:spPr>
          <a:xfrm>
            <a:off x="5557074" y="5185886"/>
            <a:ext cx="592641" cy="477732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FF00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C4667EF-62EB-4C89-A25B-2D8E6D980EA2}"/>
              </a:ext>
            </a:extLst>
          </p:cNvPr>
          <p:cNvSpPr/>
          <p:nvPr/>
        </p:nvSpPr>
        <p:spPr>
          <a:xfrm>
            <a:off x="6693765" y="5185886"/>
            <a:ext cx="592641" cy="477732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FF00"/>
              </a:solidFill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B0FC7A87-EDDD-4EC6-8C03-D13718387C10}"/>
              </a:ext>
            </a:extLst>
          </p:cNvPr>
          <p:cNvCxnSpPr>
            <a:cxnSpLocks/>
            <a:endCxn id="24" idx="0"/>
          </p:cNvCxnSpPr>
          <p:nvPr/>
        </p:nvCxnSpPr>
        <p:spPr>
          <a:xfrm>
            <a:off x="5625342" y="4278181"/>
            <a:ext cx="228052" cy="907705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D206529D-F29C-44B5-8CCD-DF136E899567}"/>
              </a:ext>
            </a:extLst>
          </p:cNvPr>
          <p:cNvCxnSpPr>
            <a:cxnSpLocks/>
            <a:endCxn id="25" idx="0"/>
          </p:cNvCxnSpPr>
          <p:nvPr/>
        </p:nvCxnSpPr>
        <p:spPr>
          <a:xfrm>
            <a:off x="5625342" y="4278181"/>
            <a:ext cx="1364744" cy="907705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E36BCC2B-2848-49FE-AEAC-DFF916D67E5E}"/>
              </a:ext>
            </a:extLst>
          </p:cNvPr>
          <p:cNvSpPr txBox="1"/>
          <p:nvPr/>
        </p:nvSpPr>
        <p:spPr>
          <a:xfrm>
            <a:off x="6689211" y="4262048"/>
            <a:ext cx="1303978" cy="584775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NRE188715</a:t>
            </a:r>
          </a:p>
          <a:p>
            <a:pPr algn="ctr"/>
            <a:r>
              <a:rPr lang="en-US" altLang="ko-KR" sz="1600" dirty="0"/>
              <a:t>218681022</a:t>
            </a:r>
          </a:p>
        </p:txBody>
      </p:sp>
      <p:pic>
        <p:nvPicPr>
          <p:cNvPr id="10246" name="그림 1">
            <a:extLst>
              <a:ext uri="{FF2B5EF4-FFF2-40B4-BE49-F238E27FC236}">
                <a16:creationId xmlns:a16="http://schemas.microsoft.com/office/drawing/2014/main" id="{7A269D5A-6B0B-4ED6-99E0-5B0092F2E3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7611" y="1570839"/>
            <a:ext cx="1461956" cy="12558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7" name="그림 1">
            <a:extLst>
              <a:ext uri="{FF2B5EF4-FFF2-40B4-BE49-F238E27FC236}">
                <a16:creationId xmlns:a16="http://schemas.microsoft.com/office/drawing/2014/main" id="{D8A23BD5-A73A-4280-91B6-4D9E81279E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4491" y="1565453"/>
            <a:ext cx="1511791" cy="12558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" name="직사각형 39">
            <a:extLst>
              <a:ext uri="{FF2B5EF4-FFF2-40B4-BE49-F238E27FC236}">
                <a16:creationId xmlns:a16="http://schemas.microsoft.com/office/drawing/2014/main" id="{50D347A0-F554-44C1-A7DB-31760F056D00}"/>
              </a:ext>
            </a:extLst>
          </p:cNvPr>
          <p:cNvSpPr/>
          <p:nvPr/>
        </p:nvSpPr>
        <p:spPr>
          <a:xfrm>
            <a:off x="2549608" y="2075988"/>
            <a:ext cx="592641" cy="477732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FF00"/>
              </a:solidFill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A4D82C76-F397-4E6F-8F75-973A5EDF898F}"/>
              </a:ext>
            </a:extLst>
          </p:cNvPr>
          <p:cNvSpPr/>
          <p:nvPr/>
        </p:nvSpPr>
        <p:spPr>
          <a:xfrm>
            <a:off x="4282233" y="2004409"/>
            <a:ext cx="592641" cy="477732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FF00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DFE4DAF-B78D-4D41-95D3-D21C778488C9}"/>
              </a:ext>
            </a:extLst>
          </p:cNvPr>
          <p:cNvSpPr txBox="1"/>
          <p:nvPr/>
        </p:nvSpPr>
        <p:spPr>
          <a:xfrm>
            <a:off x="5584504" y="1995531"/>
            <a:ext cx="3905216" cy="430887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/>
              <a:t>HI : </a:t>
            </a:r>
            <a:r>
              <a:rPr lang="ko-KR" altLang="en-US" sz="1100" dirty="0"/>
              <a:t>검정색 튜브 </a:t>
            </a:r>
            <a:r>
              <a:rPr lang="en-US" altLang="ko-KR" sz="1100" dirty="0"/>
              <a:t>(1600 mm)</a:t>
            </a:r>
            <a:r>
              <a:rPr lang="ko-KR" altLang="en-US" sz="1100" dirty="0"/>
              <a:t> </a:t>
            </a:r>
            <a:r>
              <a:rPr lang="en-US" altLang="ko-KR" sz="1100" dirty="0"/>
              <a:t>/</a:t>
            </a:r>
            <a:r>
              <a:rPr lang="ko-KR" altLang="en-US" sz="1100" dirty="0"/>
              <a:t> </a:t>
            </a:r>
            <a:r>
              <a:rPr lang="en-US" altLang="ko-KR" sz="1100" dirty="0"/>
              <a:t>LO</a:t>
            </a:r>
            <a:r>
              <a:rPr lang="ko-KR" altLang="en-US" sz="1100" dirty="0"/>
              <a:t> </a:t>
            </a:r>
            <a:r>
              <a:rPr lang="en-US" altLang="ko-KR" sz="1100" dirty="0"/>
              <a:t>:</a:t>
            </a:r>
            <a:r>
              <a:rPr lang="ko-KR" altLang="en-US" sz="1100" dirty="0"/>
              <a:t> 흰색 튜브 </a:t>
            </a:r>
            <a:r>
              <a:rPr lang="en-US" altLang="ko-KR" sz="1100" dirty="0"/>
              <a:t>(1600 mm).</a:t>
            </a:r>
          </a:p>
          <a:p>
            <a:pPr algn="ctr"/>
            <a:r>
              <a:rPr lang="en-US" altLang="ko-KR" sz="1100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(HI : Black Tube (1600 mm) / LO : White Tube (1600 mm).)</a:t>
            </a:r>
          </a:p>
        </p:txBody>
      </p:sp>
      <p:pic>
        <p:nvPicPr>
          <p:cNvPr id="48" name="Picture 144" descr="Hand">
            <a:extLst>
              <a:ext uri="{FF2B5EF4-FFF2-40B4-BE49-F238E27FC236}">
                <a16:creationId xmlns:a16="http://schemas.microsoft.com/office/drawing/2014/main" id="{D8083EBD-2939-4473-A7F3-18F9169554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4095" y="2482141"/>
            <a:ext cx="555625" cy="52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713343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표 16">
            <a:extLst>
              <a:ext uri="{FF2B5EF4-FFF2-40B4-BE49-F238E27FC236}">
                <a16:creationId xmlns:a16="http://schemas.microsoft.com/office/drawing/2014/main" id="{64AD76A6-BF97-4CAB-87A5-7B494C8277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3370145"/>
              </p:ext>
            </p:extLst>
          </p:nvPr>
        </p:nvGraphicFramePr>
        <p:xfrm>
          <a:off x="119518" y="147446"/>
          <a:ext cx="9713274" cy="63773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7171">
                  <a:extLst>
                    <a:ext uri="{9D8B030D-6E8A-4147-A177-3AD203B41FA5}">
                      <a16:colId xmlns:a16="http://schemas.microsoft.com/office/drawing/2014/main" val="3253739569"/>
                    </a:ext>
                  </a:extLst>
                </a:gridCol>
                <a:gridCol w="176589">
                  <a:extLst>
                    <a:ext uri="{9D8B030D-6E8A-4147-A177-3AD203B41FA5}">
                      <a16:colId xmlns:a16="http://schemas.microsoft.com/office/drawing/2014/main" val="825821396"/>
                    </a:ext>
                  </a:extLst>
                </a:gridCol>
                <a:gridCol w="120583">
                  <a:extLst>
                    <a:ext uri="{9D8B030D-6E8A-4147-A177-3AD203B41FA5}">
                      <a16:colId xmlns:a16="http://schemas.microsoft.com/office/drawing/2014/main" val="3171329016"/>
                    </a:ext>
                  </a:extLst>
                </a:gridCol>
                <a:gridCol w="336604">
                  <a:extLst>
                    <a:ext uri="{9D8B030D-6E8A-4147-A177-3AD203B41FA5}">
                      <a16:colId xmlns:a16="http://schemas.microsoft.com/office/drawing/2014/main" val="3172448492"/>
                    </a:ext>
                  </a:extLst>
                </a:gridCol>
                <a:gridCol w="473228">
                  <a:extLst>
                    <a:ext uri="{9D8B030D-6E8A-4147-A177-3AD203B41FA5}">
                      <a16:colId xmlns:a16="http://schemas.microsoft.com/office/drawing/2014/main" val="3116983912"/>
                    </a:ext>
                  </a:extLst>
                </a:gridCol>
                <a:gridCol w="175786">
                  <a:extLst>
                    <a:ext uri="{9D8B030D-6E8A-4147-A177-3AD203B41FA5}">
                      <a16:colId xmlns:a16="http://schemas.microsoft.com/office/drawing/2014/main" val="2867862272"/>
                    </a:ext>
                  </a:extLst>
                </a:gridCol>
                <a:gridCol w="102814">
                  <a:extLst>
                    <a:ext uri="{9D8B030D-6E8A-4147-A177-3AD203B41FA5}">
                      <a16:colId xmlns:a16="http://schemas.microsoft.com/office/drawing/2014/main" val="1953060234"/>
                    </a:ext>
                  </a:extLst>
                </a:gridCol>
                <a:gridCol w="737673">
                  <a:extLst>
                    <a:ext uri="{9D8B030D-6E8A-4147-A177-3AD203B41FA5}">
                      <a16:colId xmlns:a16="http://schemas.microsoft.com/office/drawing/2014/main" val="398629596"/>
                    </a:ext>
                  </a:extLst>
                </a:gridCol>
                <a:gridCol w="140459">
                  <a:extLst>
                    <a:ext uri="{9D8B030D-6E8A-4147-A177-3AD203B41FA5}">
                      <a16:colId xmlns:a16="http://schemas.microsoft.com/office/drawing/2014/main" val="404855326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091127642"/>
                    </a:ext>
                  </a:extLst>
                </a:gridCol>
                <a:gridCol w="485379">
                  <a:extLst>
                    <a:ext uri="{9D8B030D-6E8A-4147-A177-3AD203B41FA5}">
                      <a16:colId xmlns:a16="http://schemas.microsoft.com/office/drawing/2014/main" val="1479794387"/>
                    </a:ext>
                  </a:extLst>
                </a:gridCol>
                <a:gridCol w="331842">
                  <a:extLst>
                    <a:ext uri="{9D8B030D-6E8A-4147-A177-3AD203B41FA5}">
                      <a16:colId xmlns:a16="http://schemas.microsoft.com/office/drawing/2014/main" val="3215269691"/>
                    </a:ext>
                  </a:extLst>
                </a:gridCol>
                <a:gridCol w="817221">
                  <a:extLst>
                    <a:ext uri="{9D8B030D-6E8A-4147-A177-3AD203B41FA5}">
                      <a16:colId xmlns:a16="http://schemas.microsoft.com/office/drawing/2014/main" val="4242642920"/>
                    </a:ext>
                  </a:extLst>
                </a:gridCol>
                <a:gridCol w="430899">
                  <a:extLst>
                    <a:ext uri="{9D8B030D-6E8A-4147-A177-3AD203B41FA5}">
                      <a16:colId xmlns:a16="http://schemas.microsoft.com/office/drawing/2014/main" val="1436993564"/>
                    </a:ext>
                  </a:extLst>
                </a:gridCol>
                <a:gridCol w="594342">
                  <a:extLst>
                    <a:ext uri="{9D8B030D-6E8A-4147-A177-3AD203B41FA5}">
                      <a16:colId xmlns:a16="http://schemas.microsoft.com/office/drawing/2014/main" val="3220654505"/>
                    </a:ext>
                  </a:extLst>
                </a:gridCol>
                <a:gridCol w="985618">
                  <a:extLst>
                    <a:ext uri="{9D8B030D-6E8A-4147-A177-3AD203B41FA5}">
                      <a16:colId xmlns:a16="http://schemas.microsoft.com/office/drawing/2014/main" val="3053073729"/>
                    </a:ext>
                  </a:extLst>
                </a:gridCol>
                <a:gridCol w="102814">
                  <a:extLst>
                    <a:ext uri="{9D8B030D-6E8A-4147-A177-3AD203B41FA5}">
                      <a16:colId xmlns:a16="http://schemas.microsoft.com/office/drawing/2014/main" val="3496862969"/>
                    </a:ext>
                  </a:extLst>
                </a:gridCol>
                <a:gridCol w="900322">
                  <a:extLst>
                    <a:ext uri="{9D8B030D-6E8A-4147-A177-3AD203B41FA5}">
                      <a16:colId xmlns:a16="http://schemas.microsoft.com/office/drawing/2014/main" val="3448398408"/>
                    </a:ext>
                  </a:extLst>
                </a:gridCol>
                <a:gridCol w="605386">
                  <a:extLst>
                    <a:ext uri="{9D8B030D-6E8A-4147-A177-3AD203B41FA5}">
                      <a16:colId xmlns:a16="http://schemas.microsoft.com/office/drawing/2014/main" val="4087358375"/>
                    </a:ext>
                  </a:extLst>
                </a:gridCol>
                <a:gridCol w="102814">
                  <a:extLst>
                    <a:ext uri="{9D8B030D-6E8A-4147-A177-3AD203B41FA5}">
                      <a16:colId xmlns:a16="http://schemas.microsoft.com/office/drawing/2014/main" val="21403367"/>
                    </a:ext>
                  </a:extLst>
                </a:gridCol>
                <a:gridCol w="1149062">
                  <a:extLst>
                    <a:ext uri="{9D8B030D-6E8A-4147-A177-3AD203B41FA5}">
                      <a16:colId xmlns:a16="http://schemas.microsoft.com/office/drawing/2014/main" val="220410917"/>
                    </a:ext>
                  </a:extLst>
                </a:gridCol>
                <a:gridCol w="438388">
                  <a:extLst>
                    <a:ext uri="{9D8B030D-6E8A-4147-A177-3AD203B41FA5}">
                      <a16:colId xmlns:a16="http://schemas.microsoft.com/office/drawing/2014/main" val="2706650489"/>
                    </a:ext>
                  </a:extLst>
                </a:gridCol>
              </a:tblGrid>
              <a:tr h="185010">
                <a:tc gridSpan="8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9144" marB="18288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c</a:t>
                      </a:r>
                      <a:endParaRPr lang="ko-KR" altLang="en-US" sz="1000"/>
                    </a:p>
                  </a:txBody>
                  <a:tcPr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SOP NO.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9144" marB="182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T="0" marB="0"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9144" marB="182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Title: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9144" marB="182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G3_EUV END USER PUMP MODULE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295" marR="74295" marT="9144" marB="182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4830037"/>
                  </a:ext>
                </a:extLst>
              </a:tr>
              <a:tr h="171795"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</a:t>
                      </a:r>
                    </a:p>
                  </a:txBody>
                  <a:tcPr marL="74295" marR="74295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FF66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</a:t>
                      </a:r>
                    </a:p>
                  </a:txBody>
                  <a:tcPr marL="74295" marR="74295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en-US" altLang="ko-KR" sz="14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295" marR="74295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19"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solidFill>
                            <a:schemeClr val="tx1"/>
                          </a:solidFill>
                        </a:rPr>
                        <a:t>OP0790</a:t>
                      </a:r>
                      <a:endParaRPr lang="ko-KR" alt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2454436"/>
                  </a:ext>
                </a:extLst>
              </a:tr>
              <a:tr h="132151">
                <a:tc gridSpan="3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Ref.</a:t>
                      </a:r>
                    </a:p>
                  </a:txBody>
                  <a:tcPr marL="74295" marR="74295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en-US" altLang="ko-KR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Man.Item No.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Ser.Item No.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Qty</a:t>
                      </a: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Qty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Ref.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Man.Item No.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Ser.Item No.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</a:t>
                      </a: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Qty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3922277"/>
                  </a:ext>
                </a:extLst>
              </a:tr>
              <a:tr h="132151"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NKB832708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PUSH IN STRAIGHT UNION 6MM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ISO250 TRAPPED O-RING VITON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rgbClr val="FF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56520841"/>
                  </a:ext>
                </a:extLst>
              </a:tr>
              <a:tr h="132151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ISO250 TRAPPED O-RING VITON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8856439"/>
                  </a:ext>
                </a:extLst>
              </a:tr>
              <a:tr h="132151"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ISO250 TRAPPED O-RING VITON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3966801"/>
                  </a:ext>
                </a:extLst>
              </a:tr>
              <a:tr h="132151">
                <a:tc gridSpan="5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FF6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7911635"/>
                  </a:ext>
                </a:extLst>
              </a:tr>
              <a:tr h="4782457">
                <a:tc gridSpan="7"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Instruction:</a:t>
                      </a:r>
                    </a:p>
                    <a:p>
                      <a:pPr latinLnBrk="1"/>
                      <a:endParaRPr lang="en-US" altLang="ko-KR" sz="10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  <a:p>
                      <a:pPr latinLnBrk="1"/>
                      <a:endParaRPr lang="en-US" altLang="ko-KR" sz="10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  <a:p>
                      <a:pPr marL="228600" indent="-228600">
                        <a:buFont typeface="+mj-lt"/>
                        <a:buAutoNum type="arabicPeriod"/>
                      </a:pP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그림과 같이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SRC1 ~ FAC Module 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세 번째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N2 Back line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에 조립하세요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.</a:t>
                      </a:r>
                      <a:b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</a:br>
                      <a:r>
                        <a:rPr lang="en-GB" altLang="ko-KR" sz="1000" dirty="0">
                          <a:solidFill>
                            <a:srgbClr val="0070C0"/>
                          </a:solidFill>
                          <a:effectLst/>
                          <a:latin typeface="Calibri (본문)"/>
                          <a:ea typeface="바탕" panose="02030600000101010101" pitchFamily="18" charset="-127"/>
                        </a:rPr>
                        <a:t>(Assemble the N2 line on the </a:t>
                      </a:r>
                      <a:r>
                        <a:rPr lang="en-US" altLang="ko-KR" sz="1000" dirty="0">
                          <a:solidFill>
                            <a:srgbClr val="0070C0"/>
                          </a:solidFill>
                          <a:effectLst/>
                          <a:latin typeface="Calibri (본문)"/>
                          <a:ea typeface="바탕" panose="02030600000101010101" pitchFamily="18" charset="-127"/>
                        </a:rPr>
                        <a:t>third</a:t>
                      </a:r>
                      <a:r>
                        <a:rPr lang="en-GB" altLang="ko-KR" sz="1000" dirty="0">
                          <a:solidFill>
                            <a:srgbClr val="0070C0"/>
                          </a:solidFill>
                          <a:effectLst/>
                          <a:latin typeface="Calibri (본문)"/>
                          <a:ea typeface="바탕" panose="02030600000101010101" pitchFamily="18" charset="-127"/>
                        </a:rPr>
                        <a:t> line of N2 back line of SRC1 ~ FAC module.) 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endParaRPr lang="ko-KR" altLang="ko-KR" sz="1050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74295" marR="74295" marT="37148" marB="37148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15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6913290"/>
                  </a:ext>
                </a:extLst>
              </a:tr>
              <a:tr h="326886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Page</a:t>
                      </a:r>
                    </a:p>
                  </a:txBody>
                  <a:tcPr marL="74295" marR="74295" marT="37148" marB="37148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790</a:t>
                      </a: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b="1" dirty="0"/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Issue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01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Approved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999999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SOP TEMPLATE – SINGLE LANDSCAPE v5.doc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1874398"/>
                  </a:ext>
                </a:extLst>
              </a:tr>
            </a:tbl>
          </a:graphicData>
        </a:graphic>
      </p:graphicFrame>
      <p:sp>
        <p:nvSpPr>
          <p:cNvPr id="55" name="직사각형 54">
            <a:extLst>
              <a:ext uri="{FF2B5EF4-FFF2-40B4-BE49-F238E27FC236}">
                <a16:creationId xmlns:a16="http://schemas.microsoft.com/office/drawing/2014/main" id="{210971BB-FF72-4222-97B3-31E8A3AFBC12}"/>
              </a:ext>
            </a:extLst>
          </p:cNvPr>
          <p:cNvSpPr/>
          <p:nvPr/>
        </p:nvSpPr>
        <p:spPr>
          <a:xfrm>
            <a:off x="231072" y="6519446"/>
            <a:ext cx="944385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tabLst>
                <a:tab pos="2057400" algn="ctr"/>
                <a:tab pos="4114800" algn="r"/>
                <a:tab pos="2057400" algn="ctr"/>
                <a:tab pos="4414838" algn="r"/>
              </a:tabLst>
            </a:pPr>
            <a:r>
              <a:rPr lang="en-GB" altLang="ko-KR" sz="7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맑은 고딕" panose="020B0503020000020004" pitchFamily="50" charset="-127"/>
              </a:rPr>
              <a:t>Copyright © Edwards Group plc 2020</a:t>
            </a:r>
            <a:endParaRPr lang="ko-KR" altLang="ko-KR" sz="700" dirty="0">
              <a:latin typeface="Times New Roman" panose="02020603050405020304" pitchFamily="18" charset="0"/>
              <a:ea typeface="맑은 고딕" panose="020B0503020000020004" pitchFamily="50" charset="-127"/>
            </a:endParaRPr>
          </a:p>
          <a:p>
            <a:pPr algn="ctr">
              <a:tabLst>
                <a:tab pos="2057400" algn="ctr"/>
                <a:tab pos="4114800" algn="r"/>
                <a:tab pos="2057400" algn="ctr"/>
                <a:tab pos="4414838" algn="r"/>
              </a:tabLst>
            </a:pPr>
            <a:r>
              <a:rPr lang="en-GB" altLang="ko-KR" sz="7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맑은 고딕" panose="020B0503020000020004" pitchFamily="50" charset="-127"/>
              </a:rPr>
              <a:t>Company Confidential Document.  This document can only be shared with 3</a:t>
            </a:r>
            <a:r>
              <a:rPr lang="en-GB" altLang="ko-KR" sz="700" baseline="300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맑은 고딕" panose="020B0503020000020004" pitchFamily="50" charset="-127"/>
              </a:rPr>
              <a:t>rd</a:t>
            </a:r>
            <a:r>
              <a:rPr lang="en-GB" altLang="ko-KR" sz="7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맑은 고딕" panose="020B0503020000020004" pitchFamily="50" charset="-127"/>
              </a:rPr>
              <a:t> parties with the written permission of the legal department or if an NDA is in place.  If printed this document should be shredded when disposed of.</a:t>
            </a:r>
            <a:endParaRPr lang="ko-KR" altLang="ko-KR" sz="700" dirty="0">
              <a:latin typeface="Times New Roman" panose="02020603050405020304" pitchFamily="18" charset="0"/>
              <a:ea typeface="맑은 고딕" panose="020B0503020000020004" pitchFamily="50" charset="-127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2D78D4A2-CD5A-42FC-8BC6-C2ACA8495B4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293" y="174391"/>
            <a:ext cx="824386" cy="175090"/>
          </a:xfrm>
          <a:prstGeom prst="rect">
            <a:avLst/>
          </a:prstGeom>
        </p:spPr>
      </p:pic>
      <p:pic>
        <p:nvPicPr>
          <p:cNvPr id="27" name="Picture 309">
            <a:extLst>
              <a:ext uri="{FF2B5EF4-FFF2-40B4-BE49-F238E27FC236}">
                <a16:creationId xmlns:a16="http://schemas.microsoft.com/office/drawing/2014/main" id="{4F0DA2B5-A65D-486C-A3C7-01A1AD54AA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0229" y="1561165"/>
            <a:ext cx="394698" cy="311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AF3AA3D-CC64-4107-940A-DD53710F28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5716" y="1872396"/>
            <a:ext cx="4733925" cy="3914775"/>
          </a:xfrm>
          <a:prstGeom prst="rect">
            <a:avLst/>
          </a:prstGeom>
        </p:spPr>
      </p:pic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1E358889-EBF8-4AAE-9D85-375745590ECE}"/>
              </a:ext>
            </a:extLst>
          </p:cNvPr>
          <p:cNvCxnSpPr>
            <a:cxnSpLocks/>
          </p:cNvCxnSpPr>
          <p:nvPr/>
        </p:nvCxnSpPr>
        <p:spPr>
          <a:xfrm flipV="1">
            <a:off x="4834873" y="3954336"/>
            <a:ext cx="0" cy="875116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A51CB47-A8C2-486C-8AA1-373104149354}"/>
              </a:ext>
            </a:extLst>
          </p:cNvPr>
          <p:cNvSpPr/>
          <p:nvPr/>
        </p:nvSpPr>
        <p:spPr>
          <a:xfrm>
            <a:off x="4259987" y="2903464"/>
            <a:ext cx="729254" cy="854936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FF00"/>
              </a:solidFill>
            </a:endParaRPr>
          </a:p>
        </p:txBody>
      </p:sp>
      <p:pic>
        <p:nvPicPr>
          <p:cNvPr id="11266" name="그림 1">
            <a:extLst>
              <a:ext uri="{FF2B5EF4-FFF2-40B4-BE49-F238E27FC236}">
                <a16:creationId xmlns:a16="http://schemas.microsoft.com/office/drawing/2014/main" id="{6C1C6B4F-2021-4862-86CA-F287505B4A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840547" y="2874511"/>
            <a:ext cx="1398587" cy="139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21C95513-060D-438A-85C7-5AB92512FE7A}"/>
              </a:ext>
            </a:extLst>
          </p:cNvPr>
          <p:cNvSpPr txBox="1"/>
          <p:nvPr/>
        </p:nvSpPr>
        <p:spPr>
          <a:xfrm>
            <a:off x="8383974" y="2893988"/>
            <a:ext cx="1303978" cy="338554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흰색 </a:t>
            </a:r>
            <a:r>
              <a:rPr lang="en-US" altLang="ko-KR" sz="1600" dirty="0"/>
              <a:t>(White)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3A1325A-6526-4212-BE0C-D159CEF4D2F4}"/>
              </a:ext>
            </a:extLst>
          </p:cNvPr>
          <p:cNvSpPr txBox="1"/>
          <p:nvPr/>
        </p:nvSpPr>
        <p:spPr>
          <a:xfrm>
            <a:off x="8383974" y="3445916"/>
            <a:ext cx="1303978" cy="338554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검정 </a:t>
            </a:r>
            <a:r>
              <a:rPr lang="en-US" altLang="ko-KR" sz="1600" dirty="0"/>
              <a:t>(</a:t>
            </a:r>
            <a:r>
              <a:rPr lang="en-US" altLang="ko-KR" sz="1600" dirty="0" err="1"/>
              <a:t>Blakc</a:t>
            </a:r>
            <a:r>
              <a:rPr lang="en-US" altLang="ko-KR" sz="1600" dirty="0"/>
              <a:t>)</a:t>
            </a: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3D5ADE0B-B596-4AEF-9DF7-FCD1E3630D35}"/>
              </a:ext>
            </a:extLst>
          </p:cNvPr>
          <p:cNvCxnSpPr>
            <a:cxnSpLocks/>
            <a:endCxn id="32" idx="1"/>
          </p:cNvCxnSpPr>
          <p:nvPr/>
        </p:nvCxnSpPr>
        <p:spPr>
          <a:xfrm flipV="1">
            <a:off x="8131946" y="3063265"/>
            <a:ext cx="252028" cy="169277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E03704E8-06B4-4872-869F-04D2E29E6E46}"/>
              </a:ext>
            </a:extLst>
          </p:cNvPr>
          <p:cNvCxnSpPr>
            <a:cxnSpLocks/>
            <a:endCxn id="33" idx="1"/>
          </p:cNvCxnSpPr>
          <p:nvPr/>
        </p:nvCxnSpPr>
        <p:spPr>
          <a:xfrm>
            <a:off x="8131946" y="3382393"/>
            <a:ext cx="252028" cy="232800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C0989260-FD7E-4F62-99ED-B0888DBEBD65}"/>
              </a:ext>
            </a:extLst>
          </p:cNvPr>
          <p:cNvSpPr txBox="1"/>
          <p:nvPr/>
        </p:nvSpPr>
        <p:spPr>
          <a:xfrm>
            <a:off x="5061661" y="3232076"/>
            <a:ext cx="1303978" cy="338554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NKB832708</a:t>
            </a:r>
          </a:p>
        </p:txBody>
      </p:sp>
    </p:spTree>
    <p:extLst>
      <p:ext uri="{BB962C8B-B14F-4D97-AF65-F5344CB8AC3E}">
        <p14:creationId xmlns:p14="http://schemas.microsoft.com/office/powerpoint/2010/main" val="57613135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표 16">
            <a:extLst>
              <a:ext uri="{FF2B5EF4-FFF2-40B4-BE49-F238E27FC236}">
                <a16:creationId xmlns:a16="http://schemas.microsoft.com/office/drawing/2014/main" id="{64AD76A6-BF97-4CAB-87A5-7B494C8277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2327832"/>
              </p:ext>
            </p:extLst>
          </p:nvPr>
        </p:nvGraphicFramePr>
        <p:xfrm>
          <a:off x="119518" y="147446"/>
          <a:ext cx="9713274" cy="63582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7171">
                  <a:extLst>
                    <a:ext uri="{9D8B030D-6E8A-4147-A177-3AD203B41FA5}">
                      <a16:colId xmlns:a16="http://schemas.microsoft.com/office/drawing/2014/main" val="3253739569"/>
                    </a:ext>
                  </a:extLst>
                </a:gridCol>
                <a:gridCol w="176589">
                  <a:extLst>
                    <a:ext uri="{9D8B030D-6E8A-4147-A177-3AD203B41FA5}">
                      <a16:colId xmlns:a16="http://schemas.microsoft.com/office/drawing/2014/main" val="825821396"/>
                    </a:ext>
                  </a:extLst>
                </a:gridCol>
                <a:gridCol w="120583">
                  <a:extLst>
                    <a:ext uri="{9D8B030D-6E8A-4147-A177-3AD203B41FA5}">
                      <a16:colId xmlns:a16="http://schemas.microsoft.com/office/drawing/2014/main" val="3171329016"/>
                    </a:ext>
                  </a:extLst>
                </a:gridCol>
                <a:gridCol w="336604">
                  <a:extLst>
                    <a:ext uri="{9D8B030D-6E8A-4147-A177-3AD203B41FA5}">
                      <a16:colId xmlns:a16="http://schemas.microsoft.com/office/drawing/2014/main" val="3172448492"/>
                    </a:ext>
                  </a:extLst>
                </a:gridCol>
                <a:gridCol w="473228">
                  <a:extLst>
                    <a:ext uri="{9D8B030D-6E8A-4147-A177-3AD203B41FA5}">
                      <a16:colId xmlns:a16="http://schemas.microsoft.com/office/drawing/2014/main" val="3116983912"/>
                    </a:ext>
                  </a:extLst>
                </a:gridCol>
                <a:gridCol w="175786">
                  <a:extLst>
                    <a:ext uri="{9D8B030D-6E8A-4147-A177-3AD203B41FA5}">
                      <a16:colId xmlns:a16="http://schemas.microsoft.com/office/drawing/2014/main" val="2867862272"/>
                    </a:ext>
                  </a:extLst>
                </a:gridCol>
                <a:gridCol w="102814">
                  <a:extLst>
                    <a:ext uri="{9D8B030D-6E8A-4147-A177-3AD203B41FA5}">
                      <a16:colId xmlns:a16="http://schemas.microsoft.com/office/drawing/2014/main" val="1953060234"/>
                    </a:ext>
                  </a:extLst>
                </a:gridCol>
                <a:gridCol w="737673">
                  <a:extLst>
                    <a:ext uri="{9D8B030D-6E8A-4147-A177-3AD203B41FA5}">
                      <a16:colId xmlns:a16="http://schemas.microsoft.com/office/drawing/2014/main" val="398629596"/>
                    </a:ext>
                  </a:extLst>
                </a:gridCol>
                <a:gridCol w="140459">
                  <a:extLst>
                    <a:ext uri="{9D8B030D-6E8A-4147-A177-3AD203B41FA5}">
                      <a16:colId xmlns:a16="http://schemas.microsoft.com/office/drawing/2014/main" val="404855326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091127642"/>
                    </a:ext>
                  </a:extLst>
                </a:gridCol>
                <a:gridCol w="485379">
                  <a:extLst>
                    <a:ext uri="{9D8B030D-6E8A-4147-A177-3AD203B41FA5}">
                      <a16:colId xmlns:a16="http://schemas.microsoft.com/office/drawing/2014/main" val="1479794387"/>
                    </a:ext>
                  </a:extLst>
                </a:gridCol>
                <a:gridCol w="331842">
                  <a:extLst>
                    <a:ext uri="{9D8B030D-6E8A-4147-A177-3AD203B41FA5}">
                      <a16:colId xmlns:a16="http://schemas.microsoft.com/office/drawing/2014/main" val="3215269691"/>
                    </a:ext>
                  </a:extLst>
                </a:gridCol>
                <a:gridCol w="817221">
                  <a:extLst>
                    <a:ext uri="{9D8B030D-6E8A-4147-A177-3AD203B41FA5}">
                      <a16:colId xmlns:a16="http://schemas.microsoft.com/office/drawing/2014/main" val="4242642920"/>
                    </a:ext>
                  </a:extLst>
                </a:gridCol>
                <a:gridCol w="430899">
                  <a:extLst>
                    <a:ext uri="{9D8B030D-6E8A-4147-A177-3AD203B41FA5}">
                      <a16:colId xmlns:a16="http://schemas.microsoft.com/office/drawing/2014/main" val="1436993564"/>
                    </a:ext>
                  </a:extLst>
                </a:gridCol>
                <a:gridCol w="594342">
                  <a:extLst>
                    <a:ext uri="{9D8B030D-6E8A-4147-A177-3AD203B41FA5}">
                      <a16:colId xmlns:a16="http://schemas.microsoft.com/office/drawing/2014/main" val="3220654505"/>
                    </a:ext>
                  </a:extLst>
                </a:gridCol>
                <a:gridCol w="985618">
                  <a:extLst>
                    <a:ext uri="{9D8B030D-6E8A-4147-A177-3AD203B41FA5}">
                      <a16:colId xmlns:a16="http://schemas.microsoft.com/office/drawing/2014/main" val="3053073729"/>
                    </a:ext>
                  </a:extLst>
                </a:gridCol>
                <a:gridCol w="102814">
                  <a:extLst>
                    <a:ext uri="{9D8B030D-6E8A-4147-A177-3AD203B41FA5}">
                      <a16:colId xmlns:a16="http://schemas.microsoft.com/office/drawing/2014/main" val="3496862969"/>
                    </a:ext>
                  </a:extLst>
                </a:gridCol>
                <a:gridCol w="784912">
                  <a:extLst>
                    <a:ext uri="{9D8B030D-6E8A-4147-A177-3AD203B41FA5}">
                      <a16:colId xmlns:a16="http://schemas.microsoft.com/office/drawing/2014/main" val="3448398408"/>
                    </a:ext>
                  </a:extLst>
                </a:gridCol>
                <a:gridCol w="720796">
                  <a:extLst>
                    <a:ext uri="{9D8B030D-6E8A-4147-A177-3AD203B41FA5}">
                      <a16:colId xmlns:a16="http://schemas.microsoft.com/office/drawing/2014/main" val="4087358375"/>
                    </a:ext>
                  </a:extLst>
                </a:gridCol>
                <a:gridCol w="102814">
                  <a:extLst>
                    <a:ext uri="{9D8B030D-6E8A-4147-A177-3AD203B41FA5}">
                      <a16:colId xmlns:a16="http://schemas.microsoft.com/office/drawing/2014/main" val="21403367"/>
                    </a:ext>
                  </a:extLst>
                </a:gridCol>
                <a:gridCol w="1149062">
                  <a:extLst>
                    <a:ext uri="{9D8B030D-6E8A-4147-A177-3AD203B41FA5}">
                      <a16:colId xmlns:a16="http://schemas.microsoft.com/office/drawing/2014/main" val="220410917"/>
                    </a:ext>
                  </a:extLst>
                </a:gridCol>
                <a:gridCol w="438388">
                  <a:extLst>
                    <a:ext uri="{9D8B030D-6E8A-4147-A177-3AD203B41FA5}">
                      <a16:colId xmlns:a16="http://schemas.microsoft.com/office/drawing/2014/main" val="2706650489"/>
                    </a:ext>
                  </a:extLst>
                </a:gridCol>
              </a:tblGrid>
              <a:tr h="185010">
                <a:tc gridSpan="8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9144" marB="18288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c</a:t>
                      </a:r>
                      <a:endParaRPr lang="ko-KR" altLang="en-US" sz="1000"/>
                    </a:p>
                  </a:txBody>
                  <a:tcPr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SOP NO.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9144" marB="182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T="0" marB="0"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9144" marB="182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Title: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9144" marB="182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G3_EUV END USER PUMP MODULE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295" marR="74295" marT="9144" marB="182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4830037"/>
                  </a:ext>
                </a:extLst>
              </a:tr>
              <a:tr h="171795"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</a:t>
                      </a:r>
                    </a:p>
                  </a:txBody>
                  <a:tcPr marL="74295" marR="74295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FF66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</a:t>
                      </a:r>
                    </a:p>
                  </a:txBody>
                  <a:tcPr marL="74295" marR="74295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en-US" altLang="ko-KR" sz="14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295" marR="74295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19"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solidFill>
                            <a:schemeClr val="tx1"/>
                          </a:solidFill>
                        </a:rPr>
                        <a:t>OP0800</a:t>
                      </a:r>
                      <a:endParaRPr lang="ko-KR" alt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2454436"/>
                  </a:ext>
                </a:extLst>
              </a:tr>
              <a:tr h="132151">
                <a:tc gridSpan="3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Ref.</a:t>
                      </a:r>
                    </a:p>
                  </a:txBody>
                  <a:tcPr marL="74295" marR="74295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en-US" altLang="ko-KR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Man.Item No.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Ser.Item No.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Qty</a:t>
                      </a: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Qty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Ref.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Man.Item No.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Ser.Item No.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</a:t>
                      </a: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Qty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3922277"/>
                  </a:ext>
                </a:extLst>
              </a:tr>
              <a:tr h="132151"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IE0113761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REAR UPPER PANEL ASSY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ISO250 TRAPPED O-RING VITON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rgbClr val="FF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IE0113747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REAR UPPER RH PANEL ASSY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56520841"/>
                  </a:ext>
                </a:extLst>
              </a:tr>
              <a:tr h="132151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IE0113759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REAR LOWER PANEL ASSY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ISO250 TRAPPED O-RING VITON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IE0113749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REAR LOWER LH PANEL ASSY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8856439"/>
                  </a:ext>
                </a:extLst>
              </a:tr>
              <a:tr h="132151"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IE0113751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REAR UPPER LH PANEL ASSY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ISO250 TRAPPED O-RING VITON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IE0113745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REAR LOWER RH PANEL ASSY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3966801"/>
                  </a:ext>
                </a:extLst>
              </a:tr>
              <a:tr h="132151"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218681022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SCREW SEM SOC HD CAP M6*16 ENP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64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7255184"/>
                  </a:ext>
                </a:extLst>
              </a:tr>
              <a:tr h="132151">
                <a:tc gridSpan="5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FF6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7911635"/>
                  </a:ext>
                </a:extLst>
              </a:tr>
              <a:tr h="4601900">
                <a:tc gridSpan="7"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Instruction:</a:t>
                      </a:r>
                    </a:p>
                    <a:p>
                      <a:pPr latinLnBrk="1"/>
                      <a:endParaRPr lang="en-US" altLang="ko-KR" sz="10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  <a:p>
                      <a:pPr latinLnBrk="1"/>
                      <a:endParaRPr lang="en-US" altLang="ko-KR" sz="10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  <a:p>
                      <a:pPr marL="228600" indent="-228600">
                        <a:buFont typeface="+mj-lt"/>
                        <a:buAutoNum type="arabicPeriod"/>
                      </a:pP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그림과 같이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SRC1 ~ FAC Module 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세 번째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N2 Back line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에 조립하세요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.</a:t>
                      </a:r>
                      <a:b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</a:br>
                      <a:r>
                        <a:rPr lang="en-GB" altLang="ko-KR" sz="1000" dirty="0">
                          <a:solidFill>
                            <a:srgbClr val="0070C0"/>
                          </a:solidFill>
                          <a:effectLst/>
                          <a:latin typeface="Calibri (본문)"/>
                          <a:ea typeface="바탕" panose="02030600000101010101" pitchFamily="18" charset="-127"/>
                        </a:rPr>
                        <a:t>(Assemble the N2 line on the </a:t>
                      </a:r>
                      <a:r>
                        <a:rPr lang="en-US" altLang="ko-KR" sz="1000" dirty="0">
                          <a:solidFill>
                            <a:srgbClr val="0070C0"/>
                          </a:solidFill>
                          <a:effectLst/>
                          <a:latin typeface="Calibri (본문)"/>
                          <a:ea typeface="바탕" panose="02030600000101010101" pitchFamily="18" charset="-127"/>
                        </a:rPr>
                        <a:t>third</a:t>
                      </a:r>
                      <a:r>
                        <a:rPr lang="en-GB" altLang="ko-KR" sz="1000" dirty="0">
                          <a:solidFill>
                            <a:srgbClr val="0070C0"/>
                          </a:solidFill>
                          <a:effectLst/>
                          <a:latin typeface="Calibri (본문)"/>
                          <a:ea typeface="바탕" panose="02030600000101010101" pitchFamily="18" charset="-127"/>
                        </a:rPr>
                        <a:t> line of N2 back line of SRC1 ~ FAC module.) 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endParaRPr lang="ko-KR" altLang="ko-KR" sz="1050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74295" marR="74295" marT="37148" marB="37148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15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6913290"/>
                  </a:ext>
                </a:extLst>
              </a:tr>
              <a:tr h="326886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Page</a:t>
                      </a:r>
                    </a:p>
                  </a:txBody>
                  <a:tcPr marL="74295" marR="74295" marT="37148" marB="37148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800</a:t>
                      </a: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b="1" dirty="0"/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Issue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01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Approved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999999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SOP TEMPLATE – SINGLE LANDSCAPE v5.doc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1874398"/>
                  </a:ext>
                </a:extLst>
              </a:tr>
            </a:tbl>
          </a:graphicData>
        </a:graphic>
      </p:graphicFrame>
      <p:sp>
        <p:nvSpPr>
          <p:cNvPr id="55" name="직사각형 54">
            <a:extLst>
              <a:ext uri="{FF2B5EF4-FFF2-40B4-BE49-F238E27FC236}">
                <a16:creationId xmlns:a16="http://schemas.microsoft.com/office/drawing/2014/main" id="{210971BB-FF72-4222-97B3-31E8A3AFBC12}"/>
              </a:ext>
            </a:extLst>
          </p:cNvPr>
          <p:cNvSpPr/>
          <p:nvPr/>
        </p:nvSpPr>
        <p:spPr>
          <a:xfrm>
            <a:off x="231072" y="6519446"/>
            <a:ext cx="944385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tabLst>
                <a:tab pos="2057400" algn="ctr"/>
                <a:tab pos="4114800" algn="r"/>
                <a:tab pos="2057400" algn="ctr"/>
                <a:tab pos="4414838" algn="r"/>
              </a:tabLst>
            </a:pPr>
            <a:r>
              <a:rPr lang="en-GB" altLang="ko-KR" sz="7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맑은 고딕" panose="020B0503020000020004" pitchFamily="50" charset="-127"/>
              </a:rPr>
              <a:t>Copyright © Edwards Group plc 2020</a:t>
            </a:r>
            <a:endParaRPr lang="ko-KR" altLang="ko-KR" sz="700" dirty="0">
              <a:latin typeface="Times New Roman" panose="02020603050405020304" pitchFamily="18" charset="0"/>
              <a:ea typeface="맑은 고딕" panose="020B0503020000020004" pitchFamily="50" charset="-127"/>
            </a:endParaRPr>
          </a:p>
          <a:p>
            <a:pPr algn="ctr">
              <a:tabLst>
                <a:tab pos="2057400" algn="ctr"/>
                <a:tab pos="4114800" algn="r"/>
                <a:tab pos="2057400" algn="ctr"/>
                <a:tab pos="4414838" algn="r"/>
              </a:tabLst>
            </a:pPr>
            <a:r>
              <a:rPr lang="en-GB" altLang="ko-KR" sz="7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맑은 고딕" panose="020B0503020000020004" pitchFamily="50" charset="-127"/>
              </a:rPr>
              <a:t>Company Confidential Document.  This document can only be shared with 3</a:t>
            </a:r>
            <a:r>
              <a:rPr lang="en-GB" altLang="ko-KR" sz="700" baseline="300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맑은 고딕" panose="020B0503020000020004" pitchFamily="50" charset="-127"/>
              </a:rPr>
              <a:t>rd</a:t>
            </a:r>
            <a:r>
              <a:rPr lang="en-GB" altLang="ko-KR" sz="7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맑은 고딕" panose="020B0503020000020004" pitchFamily="50" charset="-127"/>
              </a:rPr>
              <a:t> parties with the written permission of the legal department or if an NDA is in place.  If printed this document should be shredded when disposed of.</a:t>
            </a:r>
            <a:endParaRPr lang="ko-KR" altLang="ko-KR" sz="700" dirty="0">
              <a:latin typeface="Times New Roman" panose="02020603050405020304" pitchFamily="18" charset="0"/>
              <a:ea typeface="맑은 고딕" panose="020B0503020000020004" pitchFamily="50" charset="-127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2D78D4A2-CD5A-42FC-8BC6-C2ACA8495B4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293" y="174391"/>
            <a:ext cx="824386" cy="17509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9DA5905-2F0F-4C68-8EA0-15B0EFCF18D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" r="69259"/>
          <a:stretch/>
        </p:blipFill>
        <p:spPr>
          <a:xfrm>
            <a:off x="1824947" y="2912904"/>
            <a:ext cx="3018407" cy="312733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2773E074-484F-4FF0-8002-9253BCD910E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20"/>
          <a:stretch/>
        </p:blipFill>
        <p:spPr>
          <a:xfrm>
            <a:off x="4843354" y="2912904"/>
            <a:ext cx="4960884" cy="312733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CC308E9-EF25-47F8-B139-896A2E817C09}"/>
              </a:ext>
            </a:extLst>
          </p:cNvPr>
          <p:cNvSpPr txBox="1"/>
          <p:nvPr/>
        </p:nvSpPr>
        <p:spPr>
          <a:xfrm>
            <a:off x="2555256" y="2983930"/>
            <a:ext cx="1557787" cy="307777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00B050"/>
                </a:solidFill>
              </a:rPr>
              <a:t>&lt; EXP Back Panel&gt;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DDAB1BC-3FAD-493F-9342-5297BA7BF759}"/>
              </a:ext>
            </a:extLst>
          </p:cNvPr>
          <p:cNvSpPr txBox="1"/>
          <p:nvPr/>
        </p:nvSpPr>
        <p:spPr>
          <a:xfrm>
            <a:off x="6548781" y="2983929"/>
            <a:ext cx="1557787" cy="307777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00B050"/>
                </a:solidFill>
              </a:rPr>
              <a:t>&lt; SRC Back Panel&gt;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79D9D26-7631-4D4B-AADF-D2D020A1FE6B}"/>
              </a:ext>
            </a:extLst>
          </p:cNvPr>
          <p:cNvSpPr txBox="1"/>
          <p:nvPr/>
        </p:nvSpPr>
        <p:spPr>
          <a:xfrm>
            <a:off x="1904845" y="5528268"/>
            <a:ext cx="864987" cy="276999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IE0113759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529AC27-8500-4820-99A4-931B7A85F571}"/>
              </a:ext>
            </a:extLst>
          </p:cNvPr>
          <p:cNvSpPr txBox="1"/>
          <p:nvPr/>
        </p:nvSpPr>
        <p:spPr>
          <a:xfrm>
            <a:off x="1904845" y="4527827"/>
            <a:ext cx="864987" cy="276999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IE0113761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D3D8399-0228-47DB-9ED0-CC5B6CA4A008}"/>
              </a:ext>
            </a:extLst>
          </p:cNvPr>
          <p:cNvSpPr txBox="1"/>
          <p:nvPr/>
        </p:nvSpPr>
        <p:spPr>
          <a:xfrm>
            <a:off x="2840852" y="4527827"/>
            <a:ext cx="864987" cy="276999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IE0113751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E1E7F77-A729-41FE-8F6B-862B80CEFF2E}"/>
              </a:ext>
            </a:extLst>
          </p:cNvPr>
          <p:cNvSpPr txBox="1"/>
          <p:nvPr/>
        </p:nvSpPr>
        <p:spPr>
          <a:xfrm>
            <a:off x="3759103" y="4527827"/>
            <a:ext cx="864987" cy="276999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IE0113747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C35B5F9-A076-419B-85CE-2D8ADEE8521A}"/>
              </a:ext>
            </a:extLst>
          </p:cNvPr>
          <p:cNvSpPr txBox="1"/>
          <p:nvPr/>
        </p:nvSpPr>
        <p:spPr>
          <a:xfrm>
            <a:off x="2840851" y="5528268"/>
            <a:ext cx="864987" cy="276999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IE0113749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22051A3-3EA7-4A4C-946C-435779E44159}"/>
              </a:ext>
            </a:extLst>
          </p:cNvPr>
          <p:cNvSpPr txBox="1"/>
          <p:nvPr/>
        </p:nvSpPr>
        <p:spPr>
          <a:xfrm>
            <a:off x="3759103" y="5528268"/>
            <a:ext cx="864987" cy="276999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IE0113745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0F7EE91-4DA9-4334-89AB-79B7B3F30357}"/>
              </a:ext>
            </a:extLst>
          </p:cNvPr>
          <p:cNvSpPr txBox="1"/>
          <p:nvPr/>
        </p:nvSpPr>
        <p:spPr>
          <a:xfrm>
            <a:off x="5071496" y="5528268"/>
            <a:ext cx="864987" cy="276999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IE0113749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178728F-112D-470B-9333-3E8DFC3A9844}"/>
              </a:ext>
            </a:extLst>
          </p:cNvPr>
          <p:cNvSpPr txBox="1"/>
          <p:nvPr/>
        </p:nvSpPr>
        <p:spPr>
          <a:xfrm>
            <a:off x="5072081" y="4527827"/>
            <a:ext cx="864987" cy="276999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IE0113751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2FC993C-54DE-4DE4-99EE-CC951B7E4D28}"/>
              </a:ext>
            </a:extLst>
          </p:cNvPr>
          <p:cNvSpPr txBox="1"/>
          <p:nvPr/>
        </p:nvSpPr>
        <p:spPr>
          <a:xfrm>
            <a:off x="5998625" y="4527827"/>
            <a:ext cx="864987" cy="276999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IE0113747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60FA8D2-A1C5-4FD9-9986-28493722B90D}"/>
              </a:ext>
            </a:extLst>
          </p:cNvPr>
          <p:cNvSpPr txBox="1"/>
          <p:nvPr/>
        </p:nvSpPr>
        <p:spPr>
          <a:xfrm>
            <a:off x="5998624" y="5528268"/>
            <a:ext cx="864987" cy="276999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IE0113745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EFA0F4E-A599-447D-92C7-EC244AE6BAEA}"/>
              </a:ext>
            </a:extLst>
          </p:cNvPr>
          <p:cNvSpPr txBox="1"/>
          <p:nvPr/>
        </p:nvSpPr>
        <p:spPr>
          <a:xfrm>
            <a:off x="6916291" y="5528268"/>
            <a:ext cx="864987" cy="276999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IE0113749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90CF67C-6C33-4109-AB8B-A13A50AAF7A8}"/>
              </a:ext>
            </a:extLst>
          </p:cNvPr>
          <p:cNvSpPr txBox="1"/>
          <p:nvPr/>
        </p:nvSpPr>
        <p:spPr>
          <a:xfrm>
            <a:off x="6916876" y="4527827"/>
            <a:ext cx="864987" cy="276999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IE0113751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A68F40F-D77D-4BEB-9B57-8DECE39AFA81}"/>
              </a:ext>
            </a:extLst>
          </p:cNvPr>
          <p:cNvSpPr txBox="1"/>
          <p:nvPr/>
        </p:nvSpPr>
        <p:spPr>
          <a:xfrm>
            <a:off x="7842837" y="4527827"/>
            <a:ext cx="864987" cy="276999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IE0113747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94C57C1-AF46-4621-B526-59497C2C3F24}"/>
              </a:ext>
            </a:extLst>
          </p:cNvPr>
          <p:cNvSpPr txBox="1"/>
          <p:nvPr/>
        </p:nvSpPr>
        <p:spPr>
          <a:xfrm>
            <a:off x="7842836" y="5528268"/>
            <a:ext cx="864987" cy="276999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IE0113745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83CB781-E423-4D73-9033-03D0C9D1883B}"/>
              </a:ext>
            </a:extLst>
          </p:cNvPr>
          <p:cNvSpPr txBox="1"/>
          <p:nvPr/>
        </p:nvSpPr>
        <p:spPr>
          <a:xfrm>
            <a:off x="8777675" y="5528268"/>
            <a:ext cx="864987" cy="276999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IE0113759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FE7D6D4-F054-4A48-84A0-9CB6FB94B663}"/>
              </a:ext>
            </a:extLst>
          </p:cNvPr>
          <p:cNvSpPr txBox="1"/>
          <p:nvPr/>
        </p:nvSpPr>
        <p:spPr>
          <a:xfrm>
            <a:off x="8777675" y="4527827"/>
            <a:ext cx="864987" cy="276999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IE0113761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E2DE9AA-2060-4224-B093-5CB710E5724D}"/>
              </a:ext>
            </a:extLst>
          </p:cNvPr>
          <p:cNvSpPr txBox="1"/>
          <p:nvPr/>
        </p:nvSpPr>
        <p:spPr>
          <a:xfrm>
            <a:off x="8345181" y="1625639"/>
            <a:ext cx="1441301" cy="1200329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IE0113761 – 2EA</a:t>
            </a:r>
          </a:p>
          <a:p>
            <a:pPr algn="ctr"/>
            <a:r>
              <a:rPr lang="en-US" altLang="ko-KR" sz="1200" dirty="0"/>
              <a:t>IE0113759 – 2EA</a:t>
            </a:r>
          </a:p>
          <a:p>
            <a:pPr algn="ctr"/>
            <a:r>
              <a:rPr lang="en-US" altLang="ko-KR" sz="1200" dirty="0"/>
              <a:t>IE0113751 – 3EA</a:t>
            </a:r>
          </a:p>
          <a:p>
            <a:pPr algn="ctr"/>
            <a:r>
              <a:rPr lang="en-US" altLang="ko-KR" sz="1200" dirty="0"/>
              <a:t>IE0113747 – 3EA</a:t>
            </a:r>
          </a:p>
          <a:p>
            <a:pPr algn="ctr"/>
            <a:r>
              <a:rPr lang="en-US" altLang="ko-KR" sz="1200" dirty="0"/>
              <a:t>IE0113749 – 3EA</a:t>
            </a:r>
          </a:p>
          <a:p>
            <a:pPr algn="ctr"/>
            <a:r>
              <a:rPr lang="en-US" altLang="ko-KR" sz="1200" dirty="0"/>
              <a:t>IE0113745 – 3EA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74FAB1A2-C292-4917-9ED6-D7274F515C46}"/>
              </a:ext>
            </a:extLst>
          </p:cNvPr>
          <p:cNvSpPr/>
          <p:nvPr/>
        </p:nvSpPr>
        <p:spPr>
          <a:xfrm>
            <a:off x="4450327" y="3830777"/>
            <a:ext cx="276502" cy="276999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FF00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0A2CF82-4C45-44BE-A8E0-B9820BD6F8DC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7203" y="1659713"/>
            <a:ext cx="1262750" cy="1114191"/>
          </a:xfrm>
          <a:prstGeom prst="rect">
            <a:avLst/>
          </a:prstGeom>
        </p:spPr>
      </p:pic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12083AC2-A076-4339-953A-D49FF0416604}"/>
              </a:ext>
            </a:extLst>
          </p:cNvPr>
          <p:cNvCxnSpPr>
            <a:cxnSpLocks/>
            <a:stCxn id="46" idx="0"/>
            <a:endCxn id="6" idx="2"/>
          </p:cNvCxnSpPr>
          <p:nvPr/>
        </p:nvCxnSpPr>
        <p:spPr>
          <a:xfrm flipV="1">
            <a:off x="4588578" y="2773904"/>
            <a:ext cx="0" cy="1056873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B88E6612-F140-482B-A646-5309F81F2957}"/>
              </a:ext>
            </a:extLst>
          </p:cNvPr>
          <p:cNvSpPr/>
          <p:nvPr/>
        </p:nvSpPr>
        <p:spPr>
          <a:xfrm>
            <a:off x="4294320" y="1993405"/>
            <a:ext cx="276502" cy="276999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FF00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886BB54-B20E-47D3-82EC-0F09A8784AFD}"/>
              </a:ext>
            </a:extLst>
          </p:cNvPr>
          <p:cNvSpPr txBox="1"/>
          <p:nvPr/>
        </p:nvSpPr>
        <p:spPr>
          <a:xfrm>
            <a:off x="4750781" y="1956290"/>
            <a:ext cx="1303978" cy="338554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218681022</a:t>
            </a:r>
          </a:p>
        </p:txBody>
      </p:sp>
      <p:pic>
        <p:nvPicPr>
          <p:cNvPr id="50" name="그림 49" descr="텍스트, 클립아트, 창문이(가) 표시된 사진&#10;&#10;자동 생성된 설명">
            <a:extLst>
              <a:ext uri="{FF2B5EF4-FFF2-40B4-BE49-F238E27FC236}">
                <a16:creationId xmlns:a16="http://schemas.microsoft.com/office/drawing/2014/main" id="{1770CA29-BC49-4CC4-9573-17C7FA4CBC9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0292" y="1863662"/>
            <a:ext cx="780952" cy="523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5444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표 16">
            <a:extLst>
              <a:ext uri="{FF2B5EF4-FFF2-40B4-BE49-F238E27FC236}">
                <a16:creationId xmlns:a16="http://schemas.microsoft.com/office/drawing/2014/main" id="{64AD76A6-BF97-4CAB-87A5-7B494C8277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7518256"/>
              </p:ext>
            </p:extLst>
          </p:nvPr>
        </p:nvGraphicFramePr>
        <p:xfrm>
          <a:off x="119518" y="147446"/>
          <a:ext cx="9666962" cy="63333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7171">
                  <a:extLst>
                    <a:ext uri="{9D8B030D-6E8A-4147-A177-3AD203B41FA5}">
                      <a16:colId xmlns:a16="http://schemas.microsoft.com/office/drawing/2014/main" val="3253739569"/>
                    </a:ext>
                  </a:extLst>
                </a:gridCol>
                <a:gridCol w="176589">
                  <a:extLst>
                    <a:ext uri="{9D8B030D-6E8A-4147-A177-3AD203B41FA5}">
                      <a16:colId xmlns:a16="http://schemas.microsoft.com/office/drawing/2014/main" val="825821396"/>
                    </a:ext>
                  </a:extLst>
                </a:gridCol>
                <a:gridCol w="120583">
                  <a:extLst>
                    <a:ext uri="{9D8B030D-6E8A-4147-A177-3AD203B41FA5}">
                      <a16:colId xmlns:a16="http://schemas.microsoft.com/office/drawing/2014/main" val="3171329016"/>
                    </a:ext>
                  </a:extLst>
                </a:gridCol>
                <a:gridCol w="336604">
                  <a:extLst>
                    <a:ext uri="{9D8B030D-6E8A-4147-A177-3AD203B41FA5}">
                      <a16:colId xmlns:a16="http://schemas.microsoft.com/office/drawing/2014/main" val="3172448492"/>
                    </a:ext>
                  </a:extLst>
                </a:gridCol>
                <a:gridCol w="473228">
                  <a:extLst>
                    <a:ext uri="{9D8B030D-6E8A-4147-A177-3AD203B41FA5}">
                      <a16:colId xmlns:a16="http://schemas.microsoft.com/office/drawing/2014/main" val="3116983912"/>
                    </a:ext>
                  </a:extLst>
                </a:gridCol>
                <a:gridCol w="175786">
                  <a:extLst>
                    <a:ext uri="{9D8B030D-6E8A-4147-A177-3AD203B41FA5}">
                      <a16:colId xmlns:a16="http://schemas.microsoft.com/office/drawing/2014/main" val="2867862272"/>
                    </a:ext>
                  </a:extLst>
                </a:gridCol>
                <a:gridCol w="102814">
                  <a:extLst>
                    <a:ext uri="{9D8B030D-6E8A-4147-A177-3AD203B41FA5}">
                      <a16:colId xmlns:a16="http://schemas.microsoft.com/office/drawing/2014/main" val="1953060234"/>
                    </a:ext>
                  </a:extLst>
                </a:gridCol>
                <a:gridCol w="737673">
                  <a:extLst>
                    <a:ext uri="{9D8B030D-6E8A-4147-A177-3AD203B41FA5}">
                      <a16:colId xmlns:a16="http://schemas.microsoft.com/office/drawing/2014/main" val="398629596"/>
                    </a:ext>
                  </a:extLst>
                </a:gridCol>
                <a:gridCol w="140459">
                  <a:extLst>
                    <a:ext uri="{9D8B030D-6E8A-4147-A177-3AD203B41FA5}">
                      <a16:colId xmlns:a16="http://schemas.microsoft.com/office/drawing/2014/main" val="4048553269"/>
                    </a:ext>
                  </a:extLst>
                </a:gridCol>
                <a:gridCol w="161968">
                  <a:extLst>
                    <a:ext uri="{9D8B030D-6E8A-4147-A177-3AD203B41FA5}">
                      <a16:colId xmlns:a16="http://schemas.microsoft.com/office/drawing/2014/main" val="3091127642"/>
                    </a:ext>
                  </a:extLst>
                </a:gridCol>
                <a:gridCol w="485379">
                  <a:extLst>
                    <a:ext uri="{9D8B030D-6E8A-4147-A177-3AD203B41FA5}">
                      <a16:colId xmlns:a16="http://schemas.microsoft.com/office/drawing/2014/main" val="1479794387"/>
                    </a:ext>
                  </a:extLst>
                </a:gridCol>
                <a:gridCol w="331842">
                  <a:extLst>
                    <a:ext uri="{9D8B030D-6E8A-4147-A177-3AD203B41FA5}">
                      <a16:colId xmlns:a16="http://schemas.microsoft.com/office/drawing/2014/main" val="3215269691"/>
                    </a:ext>
                  </a:extLst>
                </a:gridCol>
                <a:gridCol w="817221">
                  <a:extLst>
                    <a:ext uri="{9D8B030D-6E8A-4147-A177-3AD203B41FA5}">
                      <a16:colId xmlns:a16="http://schemas.microsoft.com/office/drawing/2014/main" val="4242642920"/>
                    </a:ext>
                  </a:extLst>
                </a:gridCol>
                <a:gridCol w="430899">
                  <a:extLst>
                    <a:ext uri="{9D8B030D-6E8A-4147-A177-3AD203B41FA5}">
                      <a16:colId xmlns:a16="http://schemas.microsoft.com/office/drawing/2014/main" val="1436993564"/>
                    </a:ext>
                  </a:extLst>
                </a:gridCol>
                <a:gridCol w="594342">
                  <a:extLst>
                    <a:ext uri="{9D8B030D-6E8A-4147-A177-3AD203B41FA5}">
                      <a16:colId xmlns:a16="http://schemas.microsoft.com/office/drawing/2014/main" val="3220654505"/>
                    </a:ext>
                  </a:extLst>
                </a:gridCol>
                <a:gridCol w="985618">
                  <a:extLst>
                    <a:ext uri="{9D8B030D-6E8A-4147-A177-3AD203B41FA5}">
                      <a16:colId xmlns:a16="http://schemas.microsoft.com/office/drawing/2014/main" val="3053073729"/>
                    </a:ext>
                  </a:extLst>
                </a:gridCol>
                <a:gridCol w="102814">
                  <a:extLst>
                    <a:ext uri="{9D8B030D-6E8A-4147-A177-3AD203B41FA5}">
                      <a16:colId xmlns:a16="http://schemas.microsoft.com/office/drawing/2014/main" val="3496862969"/>
                    </a:ext>
                  </a:extLst>
                </a:gridCol>
                <a:gridCol w="1040099">
                  <a:extLst>
                    <a:ext uri="{9D8B030D-6E8A-4147-A177-3AD203B41FA5}">
                      <a16:colId xmlns:a16="http://schemas.microsoft.com/office/drawing/2014/main" val="3448398408"/>
                    </a:ext>
                  </a:extLst>
                </a:gridCol>
                <a:gridCol w="465609">
                  <a:extLst>
                    <a:ext uri="{9D8B030D-6E8A-4147-A177-3AD203B41FA5}">
                      <a16:colId xmlns:a16="http://schemas.microsoft.com/office/drawing/2014/main" val="4087358375"/>
                    </a:ext>
                  </a:extLst>
                </a:gridCol>
                <a:gridCol w="102814">
                  <a:extLst>
                    <a:ext uri="{9D8B030D-6E8A-4147-A177-3AD203B41FA5}">
                      <a16:colId xmlns:a16="http://schemas.microsoft.com/office/drawing/2014/main" val="21403367"/>
                    </a:ext>
                  </a:extLst>
                </a:gridCol>
                <a:gridCol w="1149062">
                  <a:extLst>
                    <a:ext uri="{9D8B030D-6E8A-4147-A177-3AD203B41FA5}">
                      <a16:colId xmlns:a16="http://schemas.microsoft.com/office/drawing/2014/main" val="220410917"/>
                    </a:ext>
                  </a:extLst>
                </a:gridCol>
                <a:gridCol w="438388">
                  <a:extLst>
                    <a:ext uri="{9D8B030D-6E8A-4147-A177-3AD203B41FA5}">
                      <a16:colId xmlns:a16="http://schemas.microsoft.com/office/drawing/2014/main" val="2706650489"/>
                    </a:ext>
                  </a:extLst>
                </a:gridCol>
              </a:tblGrid>
              <a:tr h="185010">
                <a:tc gridSpan="8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9144" marB="18288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c</a:t>
                      </a:r>
                      <a:endParaRPr lang="ko-KR" altLang="en-US" sz="1000"/>
                    </a:p>
                  </a:txBody>
                  <a:tcPr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SOP NO.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9144" marB="182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9144" marB="182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Title: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9144" marB="182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G3_EUV END USER PUMP MODULE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295" marR="74295" marT="9144" marB="182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4830037"/>
                  </a:ext>
                </a:extLst>
              </a:tr>
              <a:tr h="171795"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</a:t>
                      </a:r>
                    </a:p>
                  </a:txBody>
                  <a:tcPr marL="74295" marR="74295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FF66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</a:t>
                      </a:r>
                    </a:p>
                  </a:txBody>
                  <a:tcPr marL="74295" marR="74295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en-US" altLang="ko-KR" sz="14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295" marR="74295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19"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solidFill>
                            <a:schemeClr val="tx1"/>
                          </a:solidFill>
                        </a:rPr>
                        <a:t>OP0080</a:t>
                      </a:r>
                      <a:endParaRPr lang="ko-KR" alt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2454436"/>
                  </a:ext>
                </a:extLst>
              </a:tr>
              <a:tr h="132151">
                <a:tc gridSpan="3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Ref.</a:t>
                      </a:r>
                    </a:p>
                  </a:txBody>
                  <a:tcPr marL="74295" marR="74295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en-US" altLang="ko-KR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Man.Item No.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Ser.Item No.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Qty</a:t>
                      </a: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Qty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Ref.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Man.Item No.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Ser.Item No.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</a:t>
                      </a: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Qty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3922277"/>
                  </a:ext>
                </a:extLst>
              </a:tr>
              <a:tr h="132151"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rgbClr val="FF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ASSY</a:t>
                      </a:r>
                      <a:endParaRPr lang="ko-KR" altLang="en-US" sz="1000" dirty="0">
                        <a:solidFill>
                          <a:srgbClr val="FF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kern="1200" dirty="0">
                          <a:solidFill>
                            <a:srgbClr val="FF000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IE0123069</a:t>
                      </a:r>
                      <a:endParaRPr lang="ko-KR" altLang="en-US" sz="1000" kern="1200" dirty="0">
                        <a:solidFill>
                          <a:srgbClr val="FF0000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rgbClr val="FF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rgbClr val="FF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N2 FRAME MOUNT ASSY</a:t>
                      </a:r>
                      <a:endParaRPr lang="ko-KR" altLang="en-US" sz="1000" dirty="0">
                        <a:solidFill>
                          <a:srgbClr val="FF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ISO250-200 MANIFOLD TEE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rgbClr val="FF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ko-KR" altLang="en-US" sz="1000" dirty="0">
                        <a:solidFill>
                          <a:srgbClr val="FF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56520841"/>
                  </a:ext>
                </a:extLst>
              </a:tr>
              <a:tr h="132151"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rgbClr val="FF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rgbClr val="FF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rgbClr val="FF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rgbClr val="FF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ISO250 BLANK FLANGE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rgbClr val="FF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8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8856439"/>
                  </a:ext>
                </a:extLst>
              </a:tr>
              <a:tr h="132151"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ISO250 TRAPPED O-RING VITON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3966801"/>
                  </a:ext>
                </a:extLst>
              </a:tr>
              <a:tr h="132151">
                <a:tc gridSpan="5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FF6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7911635"/>
                  </a:ext>
                </a:extLst>
              </a:tr>
              <a:tr h="4738498">
                <a:tc gridSpan="7"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Instruction:</a:t>
                      </a:r>
                    </a:p>
                    <a:p>
                      <a:pPr latinLnBrk="1"/>
                      <a:endParaRPr lang="en-US" altLang="ko-KR" sz="10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  <a:p>
                      <a:pPr latinLnBrk="1"/>
                      <a:endParaRPr lang="en-US" altLang="ko-KR" sz="10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  <a:p>
                      <a:pPr marL="228600" indent="-228600">
                        <a:buFont typeface="+mj-lt"/>
                        <a:buAutoNum type="arabicPeriod"/>
                      </a:pP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그림과 같이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EXP1 ~ FAC Module 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세 번째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N2 Back line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에 조립하세요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.</a:t>
                      </a:r>
                      <a:b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</a:br>
                      <a:r>
                        <a:rPr lang="en-GB" altLang="ko-KR" sz="1000" dirty="0">
                          <a:solidFill>
                            <a:srgbClr val="0070C0"/>
                          </a:solidFill>
                          <a:effectLst/>
                          <a:latin typeface="Calibri (본문)"/>
                          <a:ea typeface="바탕" panose="02030600000101010101" pitchFamily="18" charset="-127"/>
                        </a:rPr>
                        <a:t>(Assemble the N2 line on the </a:t>
                      </a:r>
                      <a:r>
                        <a:rPr lang="en-US" altLang="ko-KR" sz="1000" dirty="0">
                          <a:solidFill>
                            <a:srgbClr val="0070C0"/>
                          </a:solidFill>
                          <a:effectLst/>
                          <a:latin typeface="Calibri (본문)"/>
                          <a:ea typeface="바탕" panose="02030600000101010101" pitchFamily="18" charset="-127"/>
                        </a:rPr>
                        <a:t>third</a:t>
                      </a:r>
                      <a:r>
                        <a:rPr lang="en-GB" altLang="ko-KR" sz="1000" dirty="0">
                          <a:solidFill>
                            <a:srgbClr val="0070C0"/>
                          </a:solidFill>
                          <a:effectLst/>
                          <a:latin typeface="Calibri (본문)"/>
                          <a:ea typeface="바탕" panose="02030600000101010101" pitchFamily="18" charset="-127"/>
                        </a:rPr>
                        <a:t> line of N2 back line of EXP1 ~ FAC module.) </a:t>
                      </a:r>
                      <a:endParaRPr lang="ko-KR" altLang="ko-KR" sz="1000" kern="1200" dirty="0">
                        <a:solidFill>
                          <a:schemeClr val="dk1"/>
                        </a:solidFill>
                        <a:effectLst/>
                        <a:latin typeface="+mj-ea"/>
                        <a:ea typeface="+mn-ea"/>
                        <a:cs typeface="+mn-cs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endParaRPr lang="ko-KR" altLang="ko-KR" sz="1050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74295" marR="74295" marT="37148" marB="37148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15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6913290"/>
                  </a:ext>
                </a:extLst>
              </a:tr>
              <a:tr h="326886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Page</a:t>
                      </a:r>
                    </a:p>
                  </a:txBody>
                  <a:tcPr marL="74295" marR="74295" marT="37148" marB="37148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80</a:t>
                      </a: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b="1" dirty="0"/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Issue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01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Approved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999999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SOP TEMPLATE – SINGLE LANDSCAPE v5.doc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1874398"/>
                  </a:ext>
                </a:extLst>
              </a:tr>
            </a:tbl>
          </a:graphicData>
        </a:graphic>
      </p:graphicFrame>
      <p:sp>
        <p:nvSpPr>
          <p:cNvPr id="18" name="직사각형 17">
            <a:extLst>
              <a:ext uri="{FF2B5EF4-FFF2-40B4-BE49-F238E27FC236}">
                <a16:creationId xmlns:a16="http://schemas.microsoft.com/office/drawing/2014/main" id="{4510DB7B-4441-4A8B-BA74-6E51BC1B83B7}"/>
              </a:ext>
            </a:extLst>
          </p:cNvPr>
          <p:cNvSpPr/>
          <p:nvPr/>
        </p:nvSpPr>
        <p:spPr>
          <a:xfrm>
            <a:off x="231072" y="6519446"/>
            <a:ext cx="944385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tabLst>
                <a:tab pos="2057400" algn="ctr"/>
                <a:tab pos="4114800" algn="r"/>
                <a:tab pos="2057400" algn="ctr"/>
                <a:tab pos="4414838" algn="r"/>
              </a:tabLst>
            </a:pPr>
            <a:r>
              <a:rPr lang="en-GB" altLang="ko-KR" sz="7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맑은 고딕" panose="020B0503020000020004" pitchFamily="50" charset="-127"/>
              </a:rPr>
              <a:t>Copyright © Edwards Group plc 2020</a:t>
            </a:r>
            <a:endParaRPr lang="ko-KR" altLang="ko-KR" sz="700" dirty="0">
              <a:latin typeface="Times New Roman" panose="02020603050405020304" pitchFamily="18" charset="0"/>
              <a:ea typeface="맑은 고딕" panose="020B0503020000020004" pitchFamily="50" charset="-127"/>
            </a:endParaRPr>
          </a:p>
          <a:p>
            <a:pPr algn="ctr">
              <a:tabLst>
                <a:tab pos="2057400" algn="ctr"/>
                <a:tab pos="4114800" algn="r"/>
                <a:tab pos="2057400" algn="ctr"/>
                <a:tab pos="4414838" algn="r"/>
              </a:tabLst>
            </a:pPr>
            <a:r>
              <a:rPr lang="en-GB" altLang="ko-KR" sz="7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맑은 고딕" panose="020B0503020000020004" pitchFamily="50" charset="-127"/>
              </a:rPr>
              <a:t>Company Confidential Document.  This document can only be shared with 3</a:t>
            </a:r>
            <a:r>
              <a:rPr lang="en-GB" altLang="ko-KR" sz="700" baseline="300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맑은 고딕" panose="020B0503020000020004" pitchFamily="50" charset="-127"/>
              </a:rPr>
              <a:t>rd</a:t>
            </a:r>
            <a:r>
              <a:rPr lang="en-GB" altLang="ko-KR" sz="7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맑은 고딕" panose="020B0503020000020004" pitchFamily="50" charset="-127"/>
              </a:rPr>
              <a:t> parties with the written permission of the legal department or if an NDA is in place.  If printed this document should be shredded when disposed of.</a:t>
            </a:r>
            <a:endParaRPr lang="ko-KR" altLang="ko-KR" sz="700" dirty="0">
              <a:latin typeface="Times New Roman" panose="02020603050405020304" pitchFamily="18" charset="0"/>
              <a:ea typeface="맑은 고딕" panose="020B050302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68178E1-7F4F-4C18-9298-7983863B4D6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293" y="174391"/>
            <a:ext cx="824386" cy="17509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486A48B-21CB-4C02-9D2E-8A01D5FE8FE1}"/>
              </a:ext>
            </a:extLst>
          </p:cNvPr>
          <p:cNvSpPr txBox="1"/>
          <p:nvPr/>
        </p:nvSpPr>
        <p:spPr>
          <a:xfrm>
            <a:off x="2314248" y="1610437"/>
            <a:ext cx="1305931" cy="307777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00B050"/>
                </a:solidFill>
              </a:rPr>
              <a:t>&lt; EXP 1 ~ FAC &gt;</a:t>
            </a:r>
          </a:p>
        </p:txBody>
      </p:sp>
      <p:pic>
        <p:nvPicPr>
          <p:cNvPr id="30" name="Picture 451">
            <a:extLst>
              <a:ext uri="{FF2B5EF4-FFF2-40B4-BE49-F238E27FC236}">
                <a16:creationId xmlns:a16="http://schemas.microsoft.com/office/drawing/2014/main" id="{0F02575C-E1E5-4656-8ECD-83AA59CF733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2136" y="1563373"/>
            <a:ext cx="442791" cy="422983"/>
          </a:xfrm>
          <a:prstGeom prst="rect">
            <a:avLst/>
          </a:prstGeom>
        </p:spPr>
      </p:pic>
      <p:pic>
        <p:nvPicPr>
          <p:cNvPr id="35" name="Picture 329">
            <a:extLst>
              <a:ext uri="{FF2B5EF4-FFF2-40B4-BE49-F238E27FC236}">
                <a16:creationId xmlns:a16="http://schemas.microsoft.com/office/drawing/2014/main" id="{06566E1E-81FC-4FD7-AE86-BD95199798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7311" y="1563373"/>
            <a:ext cx="413272" cy="422983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31645CB2-17B0-46EF-8878-B8A0F8DDA665}"/>
              </a:ext>
            </a:extLst>
          </p:cNvPr>
          <p:cNvSpPr txBox="1"/>
          <p:nvPr/>
        </p:nvSpPr>
        <p:spPr>
          <a:xfrm>
            <a:off x="1975920" y="1624623"/>
            <a:ext cx="268448" cy="276999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3</a:t>
            </a:r>
            <a:endParaRPr lang="ko-KR" altLang="en-US" sz="12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700BBB-DD10-4161-B2F3-607DEC4640B4}"/>
              </a:ext>
            </a:extLst>
          </p:cNvPr>
          <p:cNvSpPr txBox="1"/>
          <p:nvPr/>
        </p:nvSpPr>
        <p:spPr>
          <a:xfrm>
            <a:off x="2314248" y="1610437"/>
            <a:ext cx="1305931" cy="307777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00B050"/>
                </a:solidFill>
              </a:rPr>
              <a:t>&lt; EXP 1 ~ FAC &gt;</a:t>
            </a:r>
          </a:p>
        </p:txBody>
      </p:sp>
      <p:pic>
        <p:nvPicPr>
          <p:cNvPr id="24" name="Picture 451">
            <a:extLst>
              <a:ext uri="{FF2B5EF4-FFF2-40B4-BE49-F238E27FC236}">
                <a16:creationId xmlns:a16="http://schemas.microsoft.com/office/drawing/2014/main" id="{90751677-635F-4D19-A83D-B721049D252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2136" y="1563373"/>
            <a:ext cx="442791" cy="422983"/>
          </a:xfrm>
          <a:prstGeom prst="rect">
            <a:avLst/>
          </a:prstGeom>
        </p:spPr>
      </p:pic>
      <p:pic>
        <p:nvPicPr>
          <p:cNvPr id="25" name="Picture 329">
            <a:extLst>
              <a:ext uri="{FF2B5EF4-FFF2-40B4-BE49-F238E27FC236}">
                <a16:creationId xmlns:a16="http://schemas.microsoft.com/office/drawing/2014/main" id="{DB350C1A-7B6E-401B-8B2E-A6C12D7D5A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7311" y="1563373"/>
            <a:ext cx="413272" cy="422983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60B06119-A101-4CF3-9DB5-1BE4B13A3DFC}"/>
              </a:ext>
            </a:extLst>
          </p:cNvPr>
          <p:cNvSpPr txBox="1"/>
          <p:nvPr/>
        </p:nvSpPr>
        <p:spPr>
          <a:xfrm>
            <a:off x="1975920" y="1624623"/>
            <a:ext cx="268448" cy="276999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3</a:t>
            </a:r>
            <a:endParaRPr lang="ko-KR" altLang="en-US" sz="1200" dirty="0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2C84F6F9-45CE-4856-8442-7039B7B0D7C7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5920" y="2092822"/>
            <a:ext cx="7589505" cy="2717751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82B5B19A-F358-43E8-A1AB-6325A3806D15}"/>
              </a:ext>
            </a:extLst>
          </p:cNvPr>
          <p:cNvSpPr/>
          <p:nvPr/>
        </p:nvSpPr>
        <p:spPr>
          <a:xfrm>
            <a:off x="6309360" y="3079984"/>
            <a:ext cx="2459736" cy="405423"/>
          </a:xfrm>
          <a:prstGeom prst="rect">
            <a:avLst/>
          </a:prstGeom>
          <a:noFill/>
          <a:ln w="190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E04DE5B-F32F-4D8C-86B1-4BD5E416C588}"/>
              </a:ext>
            </a:extLst>
          </p:cNvPr>
          <p:cNvSpPr txBox="1"/>
          <p:nvPr/>
        </p:nvSpPr>
        <p:spPr>
          <a:xfrm>
            <a:off x="3163217" y="4385623"/>
            <a:ext cx="871181" cy="307777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00B050"/>
                </a:solidFill>
              </a:rPr>
              <a:t>&lt; EXP 1 &gt;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27902EF-1DF4-4A2F-8A46-C1C848450783}"/>
              </a:ext>
            </a:extLst>
          </p:cNvPr>
          <p:cNvSpPr txBox="1"/>
          <p:nvPr/>
        </p:nvSpPr>
        <p:spPr>
          <a:xfrm>
            <a:off x="7174385" y="4381603"/>
            <a:ext cx="825191" cy="307777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00B050"/>
                </a:solidFill>
              </a:rPr>
              <a:t>&lt; FAC &gt;</a:t>
            </a: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B5AD129A-DAF5-428D-99AD-9D212BDC8374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287" y="4991321"/>
            <a:ext cx="3851539" cy="643865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53703FAA-9CBD-45DE-8F7A-900C4AD2A899}"/>
              </a:ext>
            </a:extLst>
          </p:cNvPr>
          <p:cNvSpPr txBox="1"/>
          <p:nvPr/>
        </p:nvSpPr>
        <p:spPr>
          <a:xfrm>
            <a:off x="7201987" y="5623619"/>
            <a:ext cx="1303978" cy="338554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길이 </a:t>
            </a:r>
            <a:r>
              <a:rPr lang="en-US" altLang="ko-KR" sz="1600" dirty="0"/>
              <a:t>: 347.1L</a:t>
            </a:r>
            <a:endParaRPr lang="ko-KR" altLang="en-US" sz="1600" dirty="0"/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F6732CC3-6321-47A4-B35A-229FC86B9B3B}"/>
              </a:ext>
            </a:extLst>
          </p:cNvPr>
          <p:cNvCxnSpPr>
            <a:cxnSpLocks/>
            <a:endCxn id="33" idx="0"/>
          </p:cNvCxnSpPr>
          <p:nvPr/>
        </p:nvCxnSpPr>
        <p:spPr>
          <a:xfrm>
            <a:off x="7853976" y="5292859"/>
            <a:ext cx="0" cy="330760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6A33E73-3C57-4913-A5FF-66ACFFC59C15}"/>
              </a:ext>
            </a:extLst>
          </p:cNvPr>
          <p:cNvSpPr/>
          <p:nvPr/>
        </p:nvSpPr>
        <p:spPr>
          <a:xfrm>
            <a:off x="6241259" y="5071032"/>
            <a:ext cx="711553" cy="387207"/>
          </a:xfrm>
          <a:prstGeom prst="rect">
            <a:avLst/>
          </a:prstGeom>
          <a:noFill/>
          <a:ln w="190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텍스트 상자 2">
            <a:extLst>
              <a:ext uri="{FF2B5EF4-FFF2-40B4-BE49-F238E27FC236}">
                <a16:creationId xmlns:a16="http://schemas.microsoft.com/office/drawing/2014/main" id="{0C5C5C5D-E896-4124-AC42-E56A86EFF7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1166" y="5005830"/>
            <a:ext cx="3306763" cy="517609"/>
          </a:xfrm>
          <a:prstGeom prst="rect">
            <a:avLst/>
          </a:prstGeom>
          <a:solidFill>
            <a:srgbClr val="FFFF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800"/>
              </a:spcAft>
              <a:buClrTx/>
              <a:buSzTx/>
              <a:buFontTx/>
              <a:buNone/>
              <a:tabLst/>
            </a:pPr>
            <a:r>
              <a:rPr kumimoji="0" lang="en-US" altLang="ko-KR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BULKHEAD </a:t>
            </a:r>
            <a:r>
              <a:rPr kumimoji="0" lang="ko-KR" altLang="en-US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고정 </a:t>
            </a:r>
            <a:r>
              <a:rPr kumimoji="0" lang="en-US" altLang="ko-KR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NUT : </a:t>
            </a:r>
            <a:r>
              <a:rPr kumimoji="0" lang="ko-KR" altLang="en-US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오른쪽 방향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800"/>
              </a:spcAft>
              <a:buClrTx/>
              <a:buSzTx/>
              <a:buFontTx/>
              <a:buNone/>
              <a:tabLst/>
            </a:pPr>
            <a:r>
              <a:rPr kumimoji="0" lang="en-US" altLang="ko-KR" sz="1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(Bulkhead</a:t>
            </a:r>
            <a:r>
              <a:rPr kumimoji="0" lang="en-US" altLang="ko-KR" sz="1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’</a:t>
            </a:r>
            <a:r>
              <a:rPr kumimoji="0" lang="en-US" altLang="ko-KR" sz="1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s fixed nut : Right direction)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234273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표 16">
            <a:extLst>
              <a:ext uri="{FF2B5EF4-FFF2-40B4-BE49-F238E27FC236}">
                <a16:creationId xmlns:a16="http://schemas.microsoft.com/office/drawing/2014/main" id="{64AD76A6-BF97-4CAB-87A5-7B494C8277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9621040"/>
              </p:ext>
            </p:extLst>
          </p:nvPr>
        </p:nvGraphicFramePr>
        <p:xfrm>
          <a:off x="119518" y="147446"/>
          <a:ext cx="9713274" cy="63671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7171">
                  <a:extLst>
                    <a:ext uri="{9D8B030D-6E8A-4147-A177-3AD203B41FA5}">
                      <a16:colId xmlns:a16="http://schemas.microsoft.com/office/drawing/2014/main" val="3253739569"/>
                    </a:ext>
                  </a:extLst>
                </a:gridCol>
                <a:gridCol w="176589">
                  <a:extLst>
                    <a:ext uri="{9D8B030D-6E8A-4147-A177-3AD203B41FA5}">
                      <a16:colId xmlns:a16="http://schemas.microsoft.com/office/drawing/2014/main" val="825821396"/>
                    </a:ext>
                  </a:extLst>
                </a:gridCol>
                <a:gridCol w="120583">
                  <a:extLst>
                    <a:ext uri="{9D8B030D-6E8A-4147-A177-3AD203B41FA5}">
                      <a16:colId xmlns:a16="http://schemas.microsoft.com/office/drawing/2014/main" val="3171329016"/>
                    </a:ext>
                  </a:extLst>
                </a:gridCol>
                <a:gridCol w="336604">
                  <a:extLst>
                    <a:ext uri="{9D8B030D-6E8A-4147-A177-3AD203B41FA5}">
                      <a16:colId xmlns:a16="http://schemas.microsoft.com/office/drawing/2014/main" val="3172448492"/>
                    </a:ext>
                  </a:extLst>
                </a:gridCol>
                <a:gridCol w="473228">
                  <a:extLst>
                    <a:ext uri="{9D8B030D-6E8A-4147-A177-3AD203B41FA5}">
                      <a16:colId xmlns:a16="http://schemas.microsoft.com/office/drawing/2014/main" val="3116983912"/>
                    </a:ext>
                  </a:extLst>
                </a:gridCol>
                <a:gridCol w="175786">
                  <a:extLst>
                    <a:ext uri="{9D8B030D-6E8A-4147-A177-3AD203B41FA5}">
                      <a16:colId xmlns:a16="http://schemas.microsoft.com/office/drawing/2014/main" val="2867862272"/>
                    </a:ext>
                  </a:extLst>
                </a:gridCol>
                <a:gridCol w="102814">
                  <a:extLst>
                    <a:ext uri="{9D8B030D-6E8A-4147-A177-3AD203B41FA5}">
                      <a16:colId xmlns:a16="http://schemas.microsoft.com/office/drawing/2014/main" val="1953060234"/>
                    </a:ext>
                  </a:extLst>
                </a:gridCol>
                <a:gridCol w="737673">
                  <a:extLst>
                    <a:ext uri="{9D8B030D-6E8A-4147-A177-3AD203B41FA5}">
                      <a16:colId xmlns:a16="http://schemas.microsoft.com/office/drawing/2014/main" val="398629596"/>
                    </a:ext>
                  </a:extLst>
                </a:gridCol>
                <a:gridCol w="140459">
                  <a:extLst>
                    <a:ext uri="{9D8B030D-6E8A-4147-A177-3AD203B41FA5}">
                      <a16:colId xmlns:a16="http://schemas.microsoft.com/office/drawing/2014/main" val="404855326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091127642"/>
                    </a:ext>
                  </a:extLst>
                </a:gridCol>
                <a:gridCol w="485379">
                  <a:extLst>
                    <a:ext uri="{9D8B030D-6E8A-4147-A177-3AD203B41FA5}">
                      <a16:colId xmlns:a16="http://schemas.microsoft.com/office/drawing/2014/main" val="1479794387"/>
                    </a:ext>
                  </a:extLst>
                </a:gridCol>
                <a:gridCol w="331842">
                  <a:extLst>
                    <a:ext uri="{9D8B030D-6E8A-4147-A177-3AD203B41FA5}">
                      <a16:colId xmlns:a16="http://schemas.microsoft.com/office/drawing/2014/main" val="3215269691"/>
                    </a:ext>
                  </a:extLst>
                </a:gridCol>
                <a:gridCol w="817221">
                  <a:extLst>
                    <a:ext uri="{9D8B030D-6E8A-4147-A177-3AD203B41FA5}">
                      <a16:colId xmlns:a16="http://schemas.microsoft.com/office/drawing/2014/main" val="4242642920"/>
                    </a:ext>
                  </a:extLst>
                </a:gridCol>
                <a:gridCol w="430899">
                  <a:extLst>
                    <a:ext uri="{9D8B030D-6E8A-4147-A177-3AD203B41FA5}">
                      <a16:colId xmlns:a16="http://schemas.microsoft.com/office/drawing/2014/main" val="1436993564"/>
                    </a:ext>
                  </a:extLst>
                </a:gridCol>
                <a:gridCol w="594342">
                  <a:extLst>
                    <a:ext uri="{9D8B030D-6E8A-4147-A177-3AD203B41FA5}">
                      <a16:colId xmlns:a16="http://schemas.microsoft.com/office/drawing/2014/main" val="3220654505"/>
                    </a:ext>
                  </a:extLst>
                </a:gridCol>
                <a:gridCol w="985618">
                  <a:extLst>
                    <a:ext uri="{9D8B030D-6E8A-4147-A177-3AD203B41FA5}">
                      <a16:colId xmlns:a16="http://schemas.microsoft.com/office/drawing/2014/main" val="3053073729"/>
                    </a:ext>
                  </a:extLst>
                </a:gridCol>
                <a:gridCol w="102814">
                  <a:extLst>
                    <a:ext uri="{9D8B030D-6E8A-4147-A177-3AD203B41FA5}">
                      <a16:colId xmlns:a16="http://schemas.microsoft.com/office/drawing/2014/main" val="3496862969"/>
                    </a:ext>
                  </a:extLst>
                </a:gridCol>
                <a:gridCol w="784912">
                  <a:extLst>
                    <a:ext uri="{9D8B030D-6E8A-4147-A177-3AD203B41FA5}">
                      <a16:colId xmlns:a16="http://schemas.microsoft.com/office/drawing/2014/main" val="3448398408"/>
                    </a:ext>
                  </a:extLst>
                </a:gridCol>
                <a:gridCol w="720796">
                  <a:extLst>
                    <a:ext uri="{9D8B030D-6E8A-4147-A177-3AD203B41FA5}">
                      <a16:colId xmlns:a16="http://schemas.microsoft.com/office/drawing/2014/main" val="4087358375"/>
                    </a:ext>
                  </a:extLst>
                </a:gridCol>
                <a:gridCol w="102814">
                  <a:extLst>
                    <a:ext uri="{9D8B030D-6E8A-4147-A177-3AD203B41FA5}">
                      <a16:colId xmlns:a16="http://schemas.microsoft.com/office/drawing/2014/main" val="21403367"/>
                    </a:ext>
                  </a:extLst>
                </a:gridCol>
                <a:gridCol w="1149062">
                  <a:extLst>
                    <a:ext uri="{9D8B030D-6E8A-4147-A177-3AD203B41FA5}">
                      <a16:colId xmlns:a16="http://schemas.microsoft.com/office/drawing/2014/main" val="220410917"/>
                    </a:ext>
                  </a:extLst>
                </a:gridCol>
                <a:gridCol w="438388">
                  <a:extLst>
                    <a:ext uri="{9D8B030D-6E8A-4147-A177-3AD203B41FA5}">
                      <a16:colId xmlns:a16="http://schemas.microsoft.com/office/drawing/2014/main" val="2706650489"/>
                    </a:ext>
                  </a:extLst>
                </a:gridCol>
              </a:tblGrid>
              <a:tr h="185010">
                <a:tc gridSpan="8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9144" marB="18288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c</a:t>
                      </a:r>
                      <a:endParaRPr lang="ko-KR" altLang="en-US" sz="1000"/>
                    </a:p>
                  </a:txBody>
                  <a:tcPr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SOP NO.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9144" marB="182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T="0" marB="0"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9144" marB="182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Title: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9144" marB="182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G3_EUV END USER PUMP MODULE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295" marR="74295" marT="9144" marB="182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4830037"/>
                  </a:ext>
                </a:extLst>
              </a:tr>
              <a:tr h="171795"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</a:t>
                      </a:r>
                    </a:p>
                  </a:txBody>
                  <a:tcPr marL="74295" marR="74295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FF66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</a:t>
                      </a:r>
                    </a:p>
                  </a:txBody>
                  <a:tcPr marL="74295" marR="74295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en-US" altLang="ko-KR" sz="14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295" marR="74295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19"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solidFill>
                            <a:schemeClr val="tx1"/>
                          </a:solidFill>
                        </a:rPr>
                        <a:t>OP0810</a:t>
                      </a:r>
                      <a:endParaRPr lang="ko-KR" alt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2454436"/>
                  </a:ext>
                </a:extLst>
              </a:tr>
              <a:tr h="132151">
                <a:tc gridSpan="3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Ref.</a:t>
                      </a:r>
                    </a:p>
                  </a:txBody>
                  <a:tcPr marL="74295" marR="74295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en-US" altLang="ko-KR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Man.Item No.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Ser.Item No.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Qty</a:t>
                      </a: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Qty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Ref.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Man.Item No.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Ser.Item No.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</a:t>
                      </a: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Qty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3922277"/>
                  </a:ext>
                </a:extLst>
              </a:tr>
              <a:tr h="132151"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IE0113778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LEFT SIDE UPR LS PNL ASSY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ISO250 TRAPPED O-RING VITON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rgbClr val="FF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IE0113280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DOOR JAMB END COVER ASSY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56520841"/>
                  </a:ext>
                </a:extLst>
              </a:tr>
              <a:tr h="132151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IE0113885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COMM UPR MID SIDE PANEL ASSY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ISO250 TRAPPED O-RING VITON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218231377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SCR CAP HD M6*50 SS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8856439"/>
                  </a:ext>
                </a:extLst>
              </a:tr>
              <a:tr h="132151"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IE0113891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LEFT SIDE UPR RS PNL ASSY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ISO250 TRAPPED O-RING VITON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218981309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WSHR NORM M6 SS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3966801"/>
                  </a:ext>
                </a:extLst>
              </a:tr>
              <a:tr h="132151"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IE0113890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LEFT SIDE LWR LS PNL ASSY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218983509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WSHR S-COIL M6 SS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7255184"/>
                  </a:ext>
                </a:extLst>
              </a:tr>
              <a:tr h="132151"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IE0113884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COMM LWR MID SIDE PANEL ASSY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218091376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SCR CAP HD M6*45 MS NI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24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981516"/>
                  </a:ext>
                </a:extLst>
              </a:tr>
              <a:tr h="133672"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IE0113892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LEFT SIDE LWR RS PNL ASSY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36777566"/>
                  </a:ext>
                </a:extLst>
              </a:tr>
              <a:tr h="132151">
                <a:tc gridSpan="5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FF6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7911635"/>
                  </a:ext>
                </a:extLst>
              </a:tr>
              <a:tr h="4287690">
                <a:tc gridSpan="7"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Instruction:</a:t>
                      </a:r>
                    </a:p>
                    <a:p>
                      <a:pPr latinLnBrk="1"/>
                      <a:endParaRPr lang="en-US" altLang="ko-KR" sz="10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  <a:p>
                      <a:pPr latinLnBrk="1"/>
                      <a:endParaRPr lang="en-US" altLang="ko-KR" sz="10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  <a:p>
                      <a:pPr marL="228600" indent="-228600">
                        <a:buFont typeface="+mj-lt"/>
                        <a:buAutoNum type="arabicPeriod"/>
                      </a:pP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그림과 같이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SRC1 ~ FAC Module 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세 번째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N2 Back line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에 조립하세요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.</a:t>
                      </a:r>
                      <a:b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</a:br>
                      <a:r>
                        <a:rPr lang="en-GB" altLang="ko-KR" sz="1000" dirty="0">
                          <a:solidFill>
                            <a:srgbClr val="0070C0"/>
                          </a:solidFill>
                          <a:effectLst/>
                          <a:latin typeface="Calibri (본문)"/>
                          <a:ea typeface="바탕" panose="02030600000101010101" pitchFamily="18" charset="-127"/>
                        </a:rPr>
                        <a:t>(Assemble the N2 line on the </a:t>
                      </a:r>
                      <a:r>
                        <a:rPr lang="en-US" altLang="ko-KR" sz="1000" dirty="0">
                          <a:solidFill>
                            <a:srgbClr val="0070C0"/>
                          </a:solidFill>
                          <a:effectLst/>
                          <a:latin typeface="Calibri (본문)"/>
                          <a:ea typeface="바탕" panose="02030600000101010101" pitchFamily="18" charset="-127"/>
                        </a:rPr>
                        <a:t>third</a:t>
                      </a:r>
                      <a:r>
                        <a:rPr lang="en-GB" altLang="ko-KR" sz="1000" dirty="0">
                          <a:solidFill>
                            <a:srgbClr val="0070C0"/>
                          </a:solidFill>
                          <a:effectLst/>
                          <a:latin typeface="Calibri (본문)"/>
                          <a:ea typeface="바탕" panose="02030600000101010101" pitchFamily="18" charset="-127"/>
                        </a:rPr>
                        <a:t> line of N2 back line of SRC1 ~ FAC module.) 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endParaRPr lang="ko-KR" altLang="ko-KR" sz="1050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74295" marR="74295" marT="37148" marB="37148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15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6913290"/>
                  </a:ext>
                </a:extLst>
              </a:tr>
              <a:tr h="326886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Page</a:t>
                      </a:r>
                    </a:p>
                  </a:txBody>
                  <a:tcPr marL="74295" marR="74295" marT="37148" marB="37148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810</a:t>
                      </a: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b="1" dirty="0"/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Issue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01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Approved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999999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SOP TEMPLATE – SINGLE LANDSCAPE v5.doc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1874398"/>
                  </a:ext>
                </a:extLst>
              </a:tr>
            </a:tbl>
          </a:graphicData>
        </a:graphic>
      </p:graphicFrame>
      <p:sp>
        <p:nvSpPr>
          <p:cNvPr id="55" name="직사각형 54">
            <a:extLst>
              <a:ext uri="{FF2B5EF4-FFF2-40B4-BE49-F238E27FC236}">
                <a16:creationId xmlns:a16="http://schemas.microsoft.com/office/drawing/2014/main" id="{210971BB-FF72-4222-97B3-31E8A3AFBC12}"/>
              </a:ext>
            </a:extLst>
          </p:cNvPr>
          <p:cNvSpPr/>
          <p:nvPr/>
        </p:nvSpPr>
        <p:spPr>
          <a:xfrm>
            <a:off x="231072" y="6519446"/>
            <a:ext cx="944385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tabLst>
                <a:tab pos="2057400" algn="ctr"/>
                <a:tab pos="4114800" algn="r"/>
                <a:tab pos="2057400" algn="ctr"/>
                <a:tab pos="4414838" algn="r"/>
              </a:tabLst>
            </a:pPr>
            <a:r>
              <a:rPr lang="en-GB" altLang="ko-KR" sz="7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맑은 고딕" panose="020B0503020000020004" pitchFamily="50" charset="-127"/>
              </a:rPr>
              <a:t>Copyright © Edwards Group plc 2020</a:t>
            </a:r>
            <a:endParaRPr lang="ko-KR" altLang="ko-KR" sz="700" dirty="0">
              <a:latin typeface="Times New Roman" panose="02020603050405020304" pitchFamily="18" charset="0"/>
              <a:ea typeface="맑은 고딕" panose="020B0503020000020004" pitchFamily="50" charset="-127"/>
            </a:endParaRPr>
          </a:p>
          <a:p>
            <a:pPr algn="ctr">
              <a:tabLst>
                <a:tab pos="2057400" algn="ctr"/>
                <a:tab pos="4114800" algn="r"/>
                <a:tab pos="2057400" algn="ctr"/>
                <a:tab pos="4414838" algn="r"/>
              </a:tabLst>
            </a:pPr>
            <a:r>
              <a:rPr lang="en-GB" altLang="ko-KR" sz="7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맑은 고딕" panose="020B0503020000020004" pitchFamily="50" charset="-127"/>
              </a:rPr>
              <a:t>Company Confidential Document.  This document can only be shared with 3</a:t>
            </a:r>
            <a:r>
              <a:rPr lang="en-GB" altLang="ko-KR" sz="700" baseline="300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맑은 고딕" panose="020B0503020000020004" pitchFamily="50" charset="-127"/>
              </a:rPr>
              <a:t>rd</a:t>
            </a:r>
            <a:r>
              <a:rPr lang="en-GB" altLang="ko-KR" sz="7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맑은 고딕" panose="020B0503020000020004" pitchFamily="50" charset="-127"/>
              </a:rPr>
              <a:t> parties with the written permission of the legal department or if an NDA is in place.  If printed this document should be shredded when disposed of.</a:t>
            </a:r>
            <a:endParaRPr lang="ko-KR" altLang="ko-KR" sz="700" dirty="0">
              <a:latin typeface="Times New Roman" panose="02020603050405020304" pitchFamily="18" charset="0"/>
              <a:ea typeface="맑은 고딕" panose="020B0503020000020004" pitchFamily="50" charset="-127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2D78D4A2-CD5A-42FC-8BC6-C2ACA8495B4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293" y="174391"/>
            <a:ext cx="824386" cy="17509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EE040F8-B42B-4EF4-8722-53FEB8F5382A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1765" y="2791881"/>
            <a:ext cx="3440327" cy="243401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50C6809-3CEA-4F12-B73D-7B7A429B4CAF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3242" y="1994287"/>
            <a:ext cx="3166368" cy="4029204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B37E9A1F-98C8-48E5-9466-83544E5170BF}"/>
              </a:ext>
            </a:extLst>
          </p:cNvPr>
          <p:cNvSpPr txBox="1"/>
          <p:nvPr/>
        </p:nvSpPr>
        <p:spPr>
          <a:xfrm>
            <a:off x="1930041" y="5684937"/>
            <a:ext cx="329808" cy="338554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>
                <a:solidFill>
                  <a:srgbClr val="FF0000"/>
                </a:solidFill>
              </a:rPr>
              <a:t>뒤</a:t>
            </a:r>
            <a:endParaRPr lang="en-US" altLang="ko-KR" sz="1600" dirty="0">
              <a:solidFill>
                <a:srgbClr val="FF0000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6479834-2B7C-4F0C-8BD8-EC9790D0590B}"/>
              </a:ext>
            </a:extLst>
          </p:cNvPr>
          <p:cNvSpPr txBox="1"/>
          <p:nvPr/>
        </p:nvSpPr>
        <p:spPr>
          <a:xfrm>
            <a:off x="5753003" y="5662966"/>
            <a:ext cx="329808" cy="338554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FF0000"/>
                </a:solidFill>
              </a:rPr>
              <a:t>앞</a:t>
            </a:r>
            <a:endParaRPr lang="en-US" altLang="ko-KR" sz="1600" dirty="0">
              <a:solidFill>
                <a:srgbClr val="FF0000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3AC10D8-98C0-4502-8084-A16ED92866A9}"/>
              </a:ext>
            </a:extLst>
          </p:cNvPr>
          <p:cNvSpPr txBox="1"/>
          <p:nvPr/>
        </p:nvSpPr>
        <p:spPr>
          <a:xfrm>
            <a:off x="2579540" y="5317941"/>
            <a:ext cx="864987" cy="276999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IE0113890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20E0913-7CD9-48FC-891B-E064B97606C5}"/>
              </a:ext>
            </a:extLst>
          </p:cNvPr>
          <p:cNvSpPr txBox="1"/>
          <p:nvPr/>
        </p:nvSpPr>
        <p:spPr>
          <a:xfrm>
            <a:off x="3480039" y="5317941"/>
            <a:ext cx="864987" cy="276999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IE0113884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0F92093-FCDD-45E0-B84E-49E699D175FC}"/>
              </a:ext>
            </a:extLst>
          </p:cNvPr>
          <p:cNvSpPr txBox="1"/>
          <p:nvPr/>
        </p:nvSpPr>
        <p:spPr>
          <a:xfrm>
            <a:off x="4380538" y="5317941"/>
            <a:ext cx="864987" cy="276999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IE0113892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64A8F5C-7DF5-4161-B3F6-5B945746B0CA}"/>
              </a:ext>
            </a:extLst>
          </p:cNvPr>
          <p:cNvSpPr txBox="1"/>
          <p:nvPr/>
        </p:nvSpPr>
        <p:spPr>
          <a:xfrm>
            <a:off x="2579540" y="3036380"/>
            <a:ext cx="864987" cy="276999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IE0113778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F65A8DA-E7F3-4CEF-B5C5-C5B8D0249743}"/>
              </a:ext>
            </a:extLst>
          </p:cNvPr>
          <p:cNvSpPr txBox="1"/>
          <p:nvPr/>
        </p:nvSpPr>
        <p:spPr>
          <a:xfrm>
            <a:off x="3480039" y="3036380"/>
            <a:ext cx="864987" cy="276999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IE0113885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406B411-C5A8-4FC4-BF36-AD371C5C63ED}"/>
              </a:ext>
            </a:extLst>
          </p:cNvPr>
          <p:cNvSpPr txBox="1"/>
          <p:nvPr/>
        </p:nvSpPr>
        <p:spPr>
          <a:xfrm>
            <a:off x="4380538" y="3036380"/>
            <a:ext cx="864987" cy="276999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IE0113891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E4922F4C-5A47-4A70-AF3D-FA267CC46E8E}"/>
              </a:ext>
            </a:extLst>
          </p:cNvPr>
          <p:cNvSpPr txBox="1"/>
          <p:nvPr/>
        </p:nvSpPr>
        <p:spPr>
          <a:xfrm>
            <a:off x="5753003" y="5071406"/>
            <a:ext cx="864987" cy="276999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IE0113280</a:t>
            </a:r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3EDDD30B-59E3-42F9-96F2-DA02A3D51174}"/>
              </a:ext>
            </a:extLst>
          </p:cNvPr>
          <p:cNvCxnSpPr>
            <a:cxnSpLocks/>
            <a:endCxn id="58" idx="1"/>
          </p:cNvCxnSpPr>
          <p:nvPr/>
        </p:nvCxnSpPr>
        <p:spPr>
          <a:xfrm>
            <a:off x="5450889" y="5209906"/>
            <a:ext cx="302114" cy="0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500C2CB1-88A9-43DD-BBB4-7B72CAFA46E8}"/>
              </a:ext>
            </a:extLst>
          </p:cNvPr>
          <p:cNvSpPr txBox="1"/>
          <p:nvPr/>
        </p:nvSpPr>
        <p:spPr>
          <a:xfrm>
            <a:off x="5753003" y="2002288"/>
            <a:ext cx="949638" cy="646331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218231377</a:t>
            </a:r>
          </a:p>
          <a:p>
            <a:pPr algn="ctr"/>
            <a:r>
              <a:rPr lang="en-US" altLang="ko-KR" sz="1200" dirty="0"/>
              <a:t>218981309</a:t>
            </a:r>
          </a:p>
          <a:p>
            <a:pPr algn="ctr"/>
            <a:r>
              <a:rPr lang="en-US" altLang="ko-KR" sz="1200" dirty="0"/>
              <a:t>218983509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3EB89322-E9BB-48A8-A189-22336E3379AD}"/>
              </a:ext>
            </a:extLst>
          </p:cNvPr>
          <p:cNvSpPr/>
          <p:nvPr/>
        </p:nvSpPr>
        <p:spPr>
          <a:xfrm>
            <a:off x="5307688" y="1993168"/>
            <a:ext cx="276502" cy="181864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FF00"/>
              </a:solidFill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7A54B325-D69B-454E-8211-090C39A50187}"/>
              </a:ext>
            </a:extLst>
          </p:cNvPr>
          <p:cNvCxnSpPr>
            <a:cxnSpLocks/>
            <a:stCxn id="61" idx="3"/>
            <a:endCxn id="60" idx="1"/>
          </p:cNvCxnSpPr>
          <p:nvPr/>
        </p:nvCxnSpPr>
        <p:spPr>
          <a:xfrm>
            <a:off x="5584190" y="2084100"/>
            <a:ext cx="168813" cy="241354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426346BF-34F1-4591-8661-EF602E40F159}"/>
              </a:ext>
            </a:extLst>
          </p:cNvPr>
          <p:cNvSpPr txBox="1"/>
          <p:nvPr/>
        </p:nvSpPr>
        <p:spPr>
          <a:xfrm>
            <a:off x="5753002" y="3325732"/>
            <a:ext cx="949638" cy="276999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218091376</a:t>
            </a: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46DE0B7D-B5D5-4DC5-878F-D8BAD8E7E1B9}"/>
              </a:ext>
            </a:extLst>
          </p:cNvPr>
          <p:cNvSpPr/>
          <p:nvPr/>
        </p:nvSpPr>
        <p:spPr>
          <a:xfrm>
            <a:off x="5211329" y="3343554"/>
            <a:ext cx="276502" cy="241353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FF00"/>
              </a:solidFill>
            </a:endParaRP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4E9AC4F5-6313-4E81-9DC7-F5DAF7401A9E}"/>
              </a:ext>
            </a:extLst>
          </p:cNvPr>
          <p:cNvCxnSpPr>
            <a:cxnSpLocks/>
            <a:stCxn id="64" idx="3"/>
            <a:endCxn id="63" idx="1"/>
          </p:cNvCxnSpPr>
          <p:nvPr/>
        </p:nvCxnSpPr>
        <p:spPr>
          <a:xfrm>
            <a:off x="5487831" y="3464231"/>
            <a:ext cx="265171" cy="1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457F0DE7-06C8-496E-8D4D-A7EA68356565}"/>
              </a:ext>
            </a:extLst>
          </p:cNvPr>
          <p:cNvSpPr txBox="1"/>
          <p:nvPr/>
        </p:nvSpPr>
        <p:spPr>
          <a:xfrm>
            <a:off x="7893334" y="5165221"/>
            <a:ext cx="781642" cy="307777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00B050"/>
                </a:solidFill>
              </a:rPr>
              <a:t>&lt; SRC &gt;</a:t>
            </a:r>
          </a:p>
        </p:txBody>
      </p:sp>
      <p:pic>
        <p:nvPicPr>
          <p:cNvPr id="68" name="그림 67" descr="텍스트, 클립아트, 창문이(가) 표시된 사진&#10;&#10;자동 생성된 설명">
            <a:extLst>
              <a:ext uri="{FF2B5EF4-FFF2-40B4-BE49-F238E27FC236}">
                <a16:creationId xmlns:a16="http://schemas.microsoft.com/office/drawing/2014/main" id="{B755F857-9896-4AE7-BB6F-FA610CF34C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4536" y="2730291"/>
            <a:ext cx="780952" cy="523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99858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표 16">
            <a:extLst>
              <a:ext uri="{FF2B5EF4-FFF2-40B4-BE49-F238E27FC236}">
                <a16:creationId xmlns:a16="http://schemas.microsoft.com/office/drawing/2014/main" id="{64AD76A6-BF97-4CAB-87A5-7B494C8277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5277772"/>
              </p:ext>
            </p:extLst>
          </p:nvPr>
        </p:nvGraphicFramePr>
        <p:xfrm>
          <a:off x="119518" y="147446"/>
          <a:ext cx="9713274" cy="63671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7171">
                  <a:extLst>
                    <a:ext uri="{9D8B030D-6E8A-4147-A177-3AD203B41FA5}">
                      <a16:colId xmlns:a16="http://schemas.microsoft.com/office/drawing/2014/main" val="3253739569"/>
                    </a:ext>
                  </a:extLst>
                </a:gridCol>
                <a:gridCol w="176589">
                  <a:extLst>
                    <a:ext uri="{9D8B030D-6E8A-4147-A177-3AD203B41FA5}">
                      <a16:colId xmlns:a16="http://schemas.microsoft.com/office/drawing/2014/main" val="825821396"/>
                    </a:ext>
                  </a:extLst>
                </a:gridCol>
                <a:gridCol w="120583">
                  <a:extLst>
                    <a:ext uri="{9D8B030D-6E8A-4147-A177-3AD203B41FA5}">
                      <a16:colId xmlns:a16="http://schemas.microsoft.com/office/drawing/2014/main" val="3171329016"/>
                    </a:ext>
                  </a:extLst>
                </a:gridCol>
                <a:gridCol w="336604">
                  <a:extLst>
                    <a:ext uri="{9D8B030D-6E8A-4147-A177-3AD203B41FA5}">
                      <a16:colId xmlns:a16="http://schemas.microsoft.com/office/drawing/2014/main" val="3172448492"/>
                    </a:ext>
                  </a:extLst>
                </a:gridCol>
                <a:gridCol w="473228">
                  <a:extLst>
                    <a:ext uri="{9D8B030D-6E8A-4147-A177-3AD203B41FA5}">
                      <a16:colId xmlns:a16="http://schemas.microsoft.com/office/drawing/2014/main" val="3116983912"/>
                    </a:ext>
                  </a:extLst>
                </a:gridCol>
                <a:gridCol w="175786">
                  <a:extLst>
                    <a:ext uri="{9D8B030D-6E8A-4147-A177-3AD203B41FA5}">
                      <a16:colId xmlns:a16="http://schemas.microsoft.com/office/drawing/2014/main" val="2867862272"/>
                    </a:ext>
                  </a:extLst>
                </a:gridCol>
                <a:gridCol w="102814">
                  <a:extLst>
                    <a:ext uri="{9D8B030D-6E8A-4147-A177-3AD203B41FA5}">
                      <a16:colId xmlns:a16="http://schemas.microsoft.com/office/drawing/2014/main" val="1953060234"/>
                    </a:ext>
                  </a:extLst>
                </a:gridCol>
                <a:gridCol w="737673">
                  <a:extLst>
                    <a:ext uri="{9D8B030D-6E8A-4147-A177-3AD203B41FA5}">
                      <a16:colId xmlns:a16="http://schemas.microsoft.com/office/drawing/2014/main" val="398629596"/>
                    </a:ext>
                  </a:extLst>
                </a:gridCol>
                <a:gridCol w="140459">
                  <a:extLst>
                    <a:ext uri="{9D8B030D-6E8A-4147-A177-3AD203B41FA5}">
                      <a16:colId xmlns:a16="http://schemas.microsoft.com/office/drawing/2014/main" val="404855326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091127642"/>
                    </a:ext>
                  </a:extLst>
                </a:gridCol>
                <a:gridCol w="485379">
                  <a:extLst>
                    <a:ext uri="{9D8B030D-6E8A-4147-A177-3AD203B41FA5}">
                      <a16:colId xmlns:a16="http://schemas.microsoft.com/office/drawing/2014/main" val="1479794387"/>
                    </a:ext>
                  </a:extLst>
                </a:gridCol>
                <a:gridCol w="331842">
                  <a:extLst>
                    <a:ext uri="{9D8B030D-6E8A-4147-A177-3AD203B41FA5}">
                      <a16:colId xmlns:a16="http://schemas.microsoft.com/office/drawing/2014/main" val="3215269691"/>
                    </a:ext>
                  </a:extLst>
                </a:gridCol>
                <a:gridCol w="817221">
                  <a:extLst>
                    <a:ext uri="{9D8B030D-6E8A-4147-A177-3AD203B41FA5}">
                      <a16:colId xmlns:a16="http://schemas.microsoft.com/office/drawing/2014/main" val="4242642920"/>
                    </a:ext>
                  </a:extLst>
                </a:gridCol>
                <a:gridCol w="430899">
                  <a:extLst>
                    <a:ext uri="{9D8B030D-6E8A-4147-A177-3AD203B41FA5}">
                      <a16:colId xmlns:a16="http://schemas.microsoft.com/office/drawing/2014/main" val="1436993564"/>
                    </a:ext>
                  </a:extLst>
                </a:gridCol>
                <a:gridCol w="594342">
                  <a:extLst>
                    <a:ext uri="{9D8B030D-6E8A-4147-A177-3AD203B41FA5}">
                      <a16:colId xmlns:a16="http://schemas.microsoft.com/office/drawing/2014/main" val="3220654505"/>
                    </a:ext>
                  </a:extLst>
                </a:gridCol>
                <a:gridCol w="985618">
                  <a:extLst>
                    <a:ext uri="{9D8B030D-6E8A-4147-A177-3AD203B41FA5}">
                      <a16:colId xmlns:a16="http://schemas.microsoft.com/office/drawing/2014/main" val="3053073729"/>
                    </a:ext>
                  </a:extLst>
                </a:gridCol>
                <a:gridCol w="102814">
                  <a:extLst>
                    <a:ext uri="{9D8B030D-6E8A-4147-A177-3AD203B41FA5}">
                      <a16:colId xmlns:a16="http://schemas.microsoft.com/office/drawing/2014/main" val="3496862969"/>
                    </a:ext>
                  </a:extLst>
                </a:gridCol>
                <a:gridCol w="784912">
                  <a:extLst>
                    <a:ext uri="{9D8B030D-6E8A-4147-A177-3AD203B41FA5}">
                      <a16:colId xmlns:a16="http://schemas.microsoft.com/office/drawing/2014/main" val="3448398408"/>
                    </a:ext>
                  </a:extLst>
                </a:gridCol>
                <a:gridCol w="720796">
                  <a:extLst>
                    <a:ext uri="{9D8B030D-6E8A-4147-A177-3AD203B41FA5}">
                      <a16:colId xmlns:a16="http://schemas.microsoft.com/office/drawing/2014/main" val="4087358375"/>
                    </a:ext>
                  </a:extLst>
                </a:gridCol>
                <a:gridCol w="102814">
                  <a:extLst>
                    <a:ext uri="{9D8B030D-6E8A-4147-A177-3AD203B41FA5}">
                      <a16:colId xmlns:a16="http://schemas.microsoft.com/office/drawing/2014/main" val="21403367"/>
                    </a:ext>
                  </a:extLst>
                </a:gridCol>
                <a:gridCol w="1149062">
                  <a:extLst>
                    <a:ext uri="{9D8B030D-6E8A-4147-A177-3AD203B41FA5}">
                      <a16:colId xmlns:a16="http://schemas.microsoft.com/office/drawing/2014/main" val="220410917"/>
                    </a:ext>
                  </a:extLst>
                </a:gridCol>
                <a:gridCol w="438388">
                  <a:extLst>
                    <a:ext uri="{9D8B030D-6E8A-4147-A177-3AD203B41FA5}">
                      <a16:colId xmlns:a16="http://schemas.microsoft.com/office/drawing/2014/main" val="2706650489"/>
                    </a:ext>
                  </a:extLst>
                </a:gridCol>
              </a:tblGrid>
              <a:tr h="185010">
                <a:tc gridSpan="8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9144" marB="18288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c</a:t>
                      </a:r>
                      <a:endParaRPr lang="ko-KR" altLang="en-US" sz="1000"/>
                    </a:p>
                  </a:txBody>
                  <a:tcPr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SOP NO.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9144" marB="182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T="0" marB="0"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9144" marB="182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Title: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9144" marB="182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G3_EUV END USER PUMP MODULE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295" marR="74295" marT="9144" marB="182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4830037"/>
                  </a:ext>
                </a:extLst>
              </a:tr>
              <a:tr h="171795"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</a:t>
                      </a:r>
                    </a:p>
                  </a:txBody>
                  <a:tcPr marL="74295" marR="74295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FF66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</a:t>
                      </a:r>
                    </a:p>
                  </a:txBody>
                  <a:tcPr marL="74295" marR="74295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en-US" altLang="ko-KR" sz="14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295" marR="74295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19"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solidFill>
                            <a:schemeClr val="tx1"/>
                          </a:solidFill>
                        </a:rPr>
                        <a:t>OP0820</a:t>
                      </a:r>
                      <a:endParaRPr lang="ko-KR" alt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2454436"/>
                  </a:ext>
                </a:extLst>
              </a:tr>
              <a:tr h="132151">
                <a:tc gridSpan="3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Ref.</a:t>
                      </a:r>
                    </a:p>
                  </a:txBody>
                  <a:tcPr marL="74295" marR="74295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en-US" altLang="ko-KR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Man.Item No.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Ser.Item No.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Qty</a:t>
                      </a: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Qty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Ref.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Man.Item No.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Ser.Item No.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</a:t>
                      </a: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Qty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3922277"/>
                  </a:ext>
                </a:extLst>
              </a:tr>
              <a:tr h="132151"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IE0113882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FRONT UPR RH SIDE PANEL ASSY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ISO250 TRAPPED O-RING VITON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rgbClr val="FF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IE0113775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END CORNER ASSY - RHS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56520841"/>
                  </a:ext>
                </a:extLst>
              </a:tr>
              <a:tr h="132151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IE0113885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COMM UPR MID SIDE PANEL ASSY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ISO250 TRAPPED O-RING VITON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218231377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SCR CAP HD M6*50 SS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8856439"/>
                  </a:ext>
                </a:extLst>
              </a:tr>
              <a:tr h="132151"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IE0113781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BACK UPR RH SIDE PANEL ASSY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ISO250 TRAPPED O-RING VITON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218981309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WSHR NORM M6 SS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3966801"/>
                  </a:ext>
                </a:extLst>
              </a:tr>
              <a:tr h="132151"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IE0113883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FRONT LWR RH SIDE PANEL ASSY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218983509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WSHR S-COIL M6 SS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7255184"/>
                  </a:ext>
                </a:extLst>
              </a:tr>
              <a:tr h="132151"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IE0113884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COMM LWR MID SIDE PANEL ASSY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218091376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SCR CAP HD M6*45 MS NI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24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981516"/>
                  </a:ext>
                </a:extLst>
              </a:tr>
              <a:tr h="133672"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IE0113773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BACK LWR RH SIDE PANEL ASSY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36777566"/>
                  </a:ext>
                </a:extLst>
              </a:tr>
              <a:tr h="132151">
                <a:tc gridSpan="5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FF6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7911635"/>
                  </a:ext>
                </a:extLst>
              </a:tr>
              <a:tr h="4287690">
                <a:tc gridSpan="7"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Instruction:</a:t>
                      </a:r>
                    </a:p>
                    <a:p>
                      <a:pPr latinLnBrk="1"/>
                      <a:endParaRPr lang="en-US" altLang="ko-KR" sz="10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  <a:p>
                      <a:pPr latinLnBrk="1"/>
                      <a:endParaRPr lang="en-US" altLang="ko-KR" sz="10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  <a:p>
                      <a:pPr marL="228600" indent="-228600">
                        <a:buFont typeface="+mj-lt"/>
                        <a:buAutoNum type="arabicPeriod"/>
                      </a:pP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그림과 같이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SRC1 ~ FAC Module 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세 번째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N2 Back line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에 조립하세요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.</a:t>
                      </a:r>
                      <a:b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</a:br>
                      <a:r>
                        <a:rPr lang="en-GB" altLang="ko-KR" sz="1000" dirty="0">
                          <a:solidFill>
                            <a:srgbClr val="0070C0"/>
                          </a:solidFill>
                          <a:effectLst/>
                          <a:latin typeface="Calibri (본문)"/>
                          <a:ea typeface="바탕" panose="02030600000101010101" pitchFamily="18" charset="-127"/>
                        </a:rPr>
                        <a:t>(Assemble the N2 line on the </a:t>
                      </a:r>
                      <a:r>
                        <a:rPr lang="en-US" altLang="ko-KR" sz="1000" dirty="0">
                          <a:solidFill>
                            <a:srgbClr val="0070C0"/>
                          </a:solidFill>
                          <a:effectLst/>
                          <a:latin typeface="Calibri (본문)"/>
                          <a:ea typeface="바탕" panose="02030600000101010101" pitchFamily="18" charset="-127"/>
                        </a:rPr>
                        <a:t>third</a:t>
                      </a:r>
                      <a:r>
                        <a:rPr lang="en-GB" altLang="ko-KR" sz="1000" dirty="0">
                          <a:solidFill>
                            <a:srgbClr val="0070C0"/>
                          </a:solidFill>
                          <a:effectLst/>
                          <a:latin typeface="Calibri (본문)"/>
                          <a:ea typeface="바탕" panose="02030600000101010101" pitchFamily="18" charset="-127"/>
                        </a:rPr>
                        <a:t> line of N2 back line of SRC1 ~ FAC module.) 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endParaRPr lang="ko-KR" altLang="ko-KR" sz="1050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74295" marR="74295" marT="37148" marB="37148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15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6913290"/>
                  </a:ext>
                </a:extLst>
              </a:tr>
              <a:tr h="326886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Page</a:t>
                      </a:r>
                    </a:p>
                  </a:txBody>
                  <a:tcPr marL="74295" marR="74295" marT="37148" marB="37148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820</a:t>
                      </a: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b="1" dirty="0"/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Issue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01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Approved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999999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SOP TEMPLATE – SINGLE LANDSCAPE v5.doc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1874398"/>
                  </a:ext>
                </a:extLst>
              </a:tr>
            </a:tbl>
          </a:graphicData>
        </a:graphic>
      </p:graphicFrame>
      <p:sp>
        <p:nvSpPr>
          <p:cNvPr id="55" name="직사각형 54">
            <a:extLst>
              <a:ext uri="{FF2B5EF4-FFF2-40B4-BE49-F238E27FC236}">
                <a16:creationId xmlns:a16="http://schemas.microsoft.com/office/drawing/2014/main" id="{210971BB-FF72-4222-97B3-31E8A3AFBC12}"/>
              </a:ext>
            </a:extLst>
          </p:cNvPr>
          <p:cNvSpPr/>
          <p:nvPr/>
        </p:nvSpPr>
        <p:spPr>
          <a:xfrm>
            <a:off x="231072" y="6519446"/>
            <a:ext cx="944385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tabLst>
                <a:tab pos="2057400" algn="ctr"/>
                <a:tab pos="4114800" algn="r"/>
                <a:tab pos="2057400" algn="ctr"/>
                <a:tab pos="4414838" algn="r"/>
              </a:tabLst>
            </a:pPr>
            <a:r>
              <a:rPr lang="en-GB" altLang="ko-KR" sz="7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맑은 고딕" panose="020B0503020000020004" pitchFamily="50" charset="-127"/>
              </a:rPr>
              <a:t>Copyright © Edwards Group plc 2020</a:t>
            </a:r>
            <a:endParaRPr lang="ko-KR" altLang="ko-KR" sz="700" dirty="0">
              <a:latin typeface="Times New Roman" panose="02020603050405020304" pitchFamily="18" charset="0"/>
              <a:ea typeface="맑은 고딕" panose="020B0503020000020004" pitchFamily="50" charset="-127"/>
            </a:endParaRPr>
          </a:p>
          <a:p>
            <a:pPr algn="ctr">
              <a:tabLst>
                <a:tab pos="2057400" algn="ctr"/>
                <a:tab pos="4114800" algn="r"/>
                <a:tab pos="2057400" algn="ctr"/>
                <a:tab pos="4414838" algn="r"/>
              </a:tabLst>
            </a:pPr>
            <a:r>
              <a:rPr lang="en-GB" altLang="ko-KR" sz="7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맑은 고딕" panose="020B0503020000020004" pitchFamily="50" charset="-127"/>
              </a:rPr>
              <a:t>Company Confidential Document.  This document can only be shared with 3</a:t>
            </a:r>
            <a:r>
              <a:rPr lang="en-GB" altLang="ko-KR" sz="700" baseline="300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맑은 고딕" panose="020B0503020000020004" pitchFamily="50" charset="-127"/>
              </a:rPr>
              <a:t>rd</a:t>
            </a:r>
            <a:r>
              <a:rPr lang="en-GB" altLang="ko-KR" sz="7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맑은 고딕" panose="020B0503020000020004" pitchFamily="50" charset="-127"/>
              </a:rPr>
              <a:t> parties with the written permission of the legal department or if an NDA is in place.  If printed this document should be shredded when disposed of.</a:t>
            </a:r>
            <a:endParaRPr lang="ko-KR" altLang="ko-KR" sz="700" dirty="0">
              <a:latin typeface="Times New Roman" panose="02020603050405020304" pitchFamily="18" charset="0"/>
              <a:ea typeface="맑은 고딕" panose="020B0503020000020004" pitchFamily="50" charset="-127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2D78D4A2-CD5A-42FC-8BC6-C2ACA8495B4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293" y="174391"/>
            <a:ext cx="824386" cy="175090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457F0DE7-06C8-496E-8D4D-A7EA68356565}"/>
              </a:ext>
            </a:extLst>
          </p:cNvPr>
          <p:cNvSpPr txBox="1"/>
          <p:nvPr/>
        </p:nvSpPr>
        <p:spPr>
          <a:xfrm>
            <a:off x="7893334" y="5165221"/>
            <a:ext cx="781642" cy="307777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00B050"/>
                </a:solidFill>
              </a:rPr>
              <a:t>&lt; EXP &gt;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CBE600A-1DCC-4ABC-B2C8-8E46001312D2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1447" y="2510681"/>
            <a:ext cx="2583237" cy="2560725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4C8F009A-E6BF-4D8F-9CCC-D26C19E1C156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5633" y="2002288"/>
            <a:ext cx="3155007" cy="3999232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9B66B9C9-B770-4828-939C-2C8D3B46B558}"/>
              </a:ext>
            </a:extLst>
          </p:cNvPr>
          <p:cNvSpPr txBox="1"/>
          <p:nvPr/>
        </p:nvSpPr>
        <p:spPr>
          <a:xfrm>
            <a:off x="3822420" y="5353393"/>
            <a:ext cx="864987" cy="276999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IE0113883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AEE149E-E0FC-45B9-BBA7-57F34DDAD46D}"/>
              </a:ext>
            </a:extLst>
          </p:cNvPr>
          <p:cNvSpPr txBox="1"/>
          <p:nvPr/>
        </p:nvSpPr>
        <p:spPr>
          <a:xfrm>
            <a:off x="4722919" y="5353393"/>
            <a:ext cx="864987" cy="276999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IE0113884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69D9E0F-E543-4D8D-84BB-D6405B787BDC}"/>
              </a:ext>
            </a:extLst>
          </p:cNvPr>
          <p:cNvSpPr txBox="1"/>
          <p:nvPr/>
        </p:nvSpPr>
        <p:spPr>
          <a:xfrm>
            <a:off x="5623418" y="5353393"/>
            <a:ext cx="864987" cy="276999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IE0113773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DF13CEF-AF07-486A-A9B9-EBDA5B602D65}"/>
              </a:ext>
            </a:extLst>
          </p:cNvPr>
          <p:cNvSpPr txBox="1"/>
          <p:nvPr/>
        </p:nvSpPr>
        <p:spPr>
          <a:xfrm>
            <a:off x="3822420" y="3071832"/>
            <a:ext cx="864987" cy="276999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IE0113882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7B60F23-E4B8-4C7F-97D6-83BF314CFACD}"/>
              </a:ext>
            </a:extLst>
          </p:cNvPr>
          <p:cNvSpPr txBox="1"/>
          <p:nvPr/>
        </p:nvSpPr>
        <p:spPr>
          <a:xfrm>
            <a:off x="4722919" y="3071832"/>
            <a:ext cx="864987" cy="276999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IE0113885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F3E9A45-E2F2-4C3B-AD88-A0648DEAAFD9}"/>
              </a:ext>
            </a:extLst>
          </p:cNvPr>
          <p:cNvSpPr txBox="1"/>
          <p:nvPr/>
        </p:nvSpPr>
        <p:spPr>
          <a:xfrm>
            <a:off x="5623418" y="3071832"/>
            <a:ext cx="864987" cy="276999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IE0113781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47D301D-6A46-4A89-B689-81ED99DCA04A}"/>
              </a:ext>
            </a:extLst>
          </p:cNvPr>
          <p:cNvSpPr txBox="1"/>
          <p:nvPr/>
        </p:nvSpPr>
        <p:spPr>
          <a:xfrm>
            <a:off x="2986487" y="5684937"/>
            <a:ext cx="329808" cy="338554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FF0000"/>
                </a:solidFill>
              </a:rPr>
              <a:t>앞</a:t>
            </a:r>
            <a:endParaRPr lang="en-US" altLang="ko-KR" sz="1600" dirty="0">
              <a:solidFill>
                <a:srgbClr val="FF0000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D8A2F1F-CC11-4830-9DAB-B9D451CB189F}"/>
              </a:ext>
            </a:extLst>
          </p:cNvPr>
          <p:cNvSpPr txBox="1"/>
          <p:nvPr/>
        </p:nvSpPr>
        <p:spPr>
          <a:xfrm>
            <a:off x="6809449" y="5662966"/>
            <a:ext cx="329808" cy="338554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FF0000"/>
                </a:solidFill>
              </a:rPr>
              <a:t>뒤</a:t>
            </a:r>
            <a:endParaRPr lang="en-US" altLang="ko-KR" sz="1600" dirty="0">
              <a:solidFill>
                <a:srgbClr val="FF0000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6B45C0C-8ADF-4974-85B8-271F6074670A}"/>
              </a:ext>
            </a:extLst>
          </p:cNvPr>
          <p:cNvSpPr txBox="1"/>
          <p:nvPr/>
        </p:nvSpPr>
        <p:spPr>
          <a:xfrm>
            <a:off x="2247401" y="2020478"/>
            <a:ext cx="949638" cy="646331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218231377</a:t>
            </a:r>
          </a:p>
          <a:p>
            <a:pPr algn="ctr"/>
            <a:r>
              <a:rPr lang="en-US" altLang="ko-KR" sz="1200" dirty="0"/>
              <a:t>218981309</a:t>
            </a:r>
          </a:p>
          <a:p>
            <a:pPr algn="ctr"/>
            <a:r>
              <a:rPr lang="en-US" altLang="ko-KR" sz="1200" dirty="0"/>
              <a:t>218983509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141A1AA2-549C-4D2B-AC36-E9FD36A83F99}"/>
              </a:ext>
            </a:extLst>
          </p:cNvPr>
          <p:cNvSpPr/>
          <p:nvPr/>
        </p:nvSpPr>
        <p:spPr>
          <a:xfrm>
            <a:off x="3470387" y="2020478"/>
            <a:ext cx="276502" cy="181864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FF00"/>
              </a:solidFill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E487C98-0045-4313-A030-CFDBC4C1406D}"/>
              </a:ext>
            </a:extLst>
          </p:cNvPr>
          <p:cNvCxnSpPr>
            <a:cxnSpLocks/>
            <a:stCxn id="42" idx="1"/>
            <a:endCxn id="41" idx="3"/>
          </p:cNvCxnSpPr>
          <p:nvPr/>
        </p:nvCxnSpPr>
        <p:spPr>
          <a:xfrm flipH="1">
            <a:off x="3197039" y="2111410"/>
            <a:ext cx="273348" cy="232234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F9384940-79FF-4B8C-AC05-A47DF21F9730}"/>
              </a:ext>
            </a:extLst>
          </p:cNvPr>
          <p:cNvSpPr txBox="1"/>
          <p:nvPr/>
        </p:nvSpPr>
        <p:spPr>
          <a:xfrm>
            <a:off x="2247401" y="3337196"/>
            <a:ext cx="949638" cy="276999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218091376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CBACFC3-BAA7-41DB-9F42-F30679524DC2}"/>
              </a:ext>
            </a:extLst>
          </p:cNvPr>
          <p:cNvSpPr/>
          <p:nvPr/>
        </p:nvSpPr>
        <p:spPr>
          <a:xfrm>
            <a:off x="3571613" y="3348831"/>
            <a:ext cx="276502" cy="241353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FF00"/>
              </a:solidFill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A4F31272-F8C9-43E1-A3EE-A4953A0BF79E}"/>
              </a:ext>
            </a:extLst>
          </p:cNvPr>
          <p:cNvCxnSpPr>
            <a:cxnSpLocks/>
            <a:stCxn id="45" idx="1"/>
            <a:endCxn id="44" idx="3"/>
          </p:cNvCxnSpPr>
          <p:nvPr/>
        </p:nvCxnSpPr>
        <p:spPr>
          <a:xfrm flipH="1">
            <a:off x="3197039" y="3469508"/>
            <a:ext cx="374574" cy="6188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그림 66" descr="텍스트, 클립아트, 창문이(가) 표시된 사진&#10;&#10;자동 생성된 설명">
            <a:extLst>
              <a:ext uri="{FF2B5EF4-FFF2-40B4-BE49-F238E27FC236}">
                <a16:creationId xmlns:a16="http://schemas.microsoft.com/office/drawing/2014/main" id="{C4CAD0D8-6A9F-4415-A01B-66E602D6061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1744" y="2740097"/>
            <a:ext cx="780952" cy="523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67386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표 16">
            <a:extLst>
              <a:ext uri="{FF2B5EF4-FFF2-40B4-BE49-F238E27FC236}">
                <a16:creationId xmlns:a16="http://schemas.microsoft.com/office/drawing/2014/main" id="{64AD76A6-BF97-4CAB-87A5-7B494C8277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8404164"/>
              </p:ext>
            </p:extLst>
          </p:nvPr>
        </p:nvGraphicFramePr>
        <p:xfrm>
          <a:off x="119518" y="147446"/>
          <a:ext cx="9713274" cy="63671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7171">
                  <a:extLst>
                    <a:ext uri="{9D8B030D-6E8A-4147-A177-3AD203B41FA5}">
                      <a16:colId xmlns:a16="http://schemas.microsoft.com/office/drawing/2014/main" val="3253739569"/>
                    </a:ext>
                  </a:extLst>
                </a:gridCol>
                <a:gridCol w="176589">
                  <a:extLst>
                    <a:ext uri="{9D8B030D-6E8A-4147-A177-3AD203B41FA5}">
                      <a16:colId xmlns:a16="http://schemas.microsoft.com/office/drawing/2014/main" val="825821396"/>
                    </a:ext>
                  </a:extLst>
                </a:gridCol>
                <a:gridCol w="120583">
                  <a:extLst>
                    <a:ext uri="{9D8B030D-6E8A-4147-A177-3AD203B41FA5}">
                      <a16:colId xmlns:a16="http://schemas.microsoft.com/office/drawing/2014/main" val="3171329016"/>
                    </a:ext>
                  </a:extLst>
                </a:gridCol>
                <a:gridCol w="336604">
                  <a:extLst>
                    <a:ext uri="{9D8B030D-6E8A-4147-A177-3AD203B41FA5}">
                      <a16:colId xmlns:a16="http://schemas.microsoft.com/office/drawing/2014/main" val="3172448492"/>
                    </a:ext>
                  </a:extLst>
                </a:gridCol>
                <a:gridCol w="473228">
                  <a:extLst>
                    <a:ext uri="{9D8B030D-6E8A-4147-A177-3AD203B41FA5}">
                      <a16:colId xmlns:a16="http://schemas.microsoft.com/office/drawing/2014/main" val="3116983912"/>
                    </a:ext>
                  </a:extLst>
                </a:gridCol>
                <a:gridCol w="175786">
                  <a:extLst>
                    <a:ext uri="{9D8B030D-6E8A-4147-A177-3AD203B41FA5}">
                      <a16:colId xmlns:a16="http://schemas.microsoft.com/office/drawing/2014/main" val="2867862272"/>
                    </a:ext>
                  </a:extLst>
                </a:gridCol>
                <a:gridCol w="102814">
                  <a:extLst>
                    <a:ext uri="{9D8B030D-6E8A-4147-A177-3AD203B41FA5}">
                      <a16:colId xmlns:a16="http://schemas.microsoft.com/office/drawing/2014/main" val="1953060234"/>
                    </a:ext>
                  </a:extLst>
                </a:gridCol>
                <a:gridCol w="737673">
                  <a:extLst>
                    <a:ext uri="{9D8B030D-6E8A-4147-A177-3AD203B41FA5}">
                      <a16:colId xmlns:a16="http://schemas.microsoft.com/office/drawing/2014/main" val="398629596"/>
                    </a:ext>
                  </a:extLst>
                </a:gridCol>
                <a:gridCol w="140459">
                  <a:extLst>
                    <a:ext uri="{9D8B030D-6E8A-4147-A177-3AD203B41FA5}">
                      <a16:colId xmlns:a16="http://schemas.microsoft.com/office/drawing/2014/main" val="404855326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091127642"/>
                    </a:ext>
                  </a:extLst>
                </a:gridCol>
                <a:gridCol w="485379">
                  <a:extLst>
                    <a:ext uri="{9D8B030D-6E8A-4147-A177-3AD203B41FA5}">
                      <a16:colId xmlns:a16="http://schemas.microsoft.com/office/drawing/2014/main" val="1479794387"/>
                    </a:ext>
                  </a:extLst>
                </a:gridCol>
                <a:gridCol w="331842">
                  <a:extLst>
                    <a:ext uri="{9D8B030D-6E8A-4147-A177-3AD203B41FA5}">
                      <a16:colId xmlns:a16="http://schemas.microsoft.com/office/drawing/2014/main" val="3215269691"/>
                    </a:ext>
                  </a:extLst>
                </a:gridCol>
                <a:gridCol w="817221">
                  <a:extLst>
                    <a:ext uri="{9D8B030D-6E8A-4147-A177-3AD203B41FA5}">
                      <a16:colId xmlns:a16="http://schemas.microsoft.com/office/drawing/2014/main" val="4242642920"/>
                    </a:ext>
                  </a:extLst>
                </a:gridCol>
                <a:gridCol w="430899">
                  <a:extLst>
                    <a:ext uri="{9D8B030D-6E8A-4147-A177-3AD203B41FA5}">
                      <a16:colId xmlns:a16="http://schemas.microsoft.com/office/drawing/2014/main" val="1436993564"/>
                    </a:ext>
                  </a:extLst>
                </a:gridCol>
                <a:gridCol w="594342">
                  <a:extLst>
                    <a:ext uri="{9D8B030D-6E8A-4147-A177-3AD203B41FA5}">
                      <a16:colId xmlns:a16="http://schemas.microsoft.com/office/drawing/2014/main" val="3220654505"/>
                    </a:ext>
                  </a:extLst>
                </a:gridCol>
                <a:gridCol w="985618">
                  <a:extLst>
                    <a:ext uri="{9D8B030D-6E8A-4147-A177-3AD203B41FA5}">
                      <a16:colId xmlns:a16="http://schemas.microsoft.com/office/drawing/2014/main" val="3053073729"/>
                    </a:ext>
                  </a:extLst>
                </a:gridCol>
                <a:gridCol w="102814">
                  <a:extLst>
                    <a:ext uri="{9D8B030D-6E8A-4147-A177-3AD203B41FA5}">
                      <a16:colId xmlns:a16="http://schemas.microsoft.com/office/drawing/2014/main" val="3496862969"/>
                    </a:ext>
                  </a:extLst>
                </a:gridCol>
                <a:gridCol w="784912">
                  <a:extLst>
                    <a:ext uri="{9D8B030D-6E8A-4147-A177-3AD203B41FA5}">
                      <a16:colId xmlns:a16="http://schemas.microsoft.com/office/drawing/2014/main" val="3448398408"/>
                    </a:ext>
                  </a:extLst>
                </a:gridCol>
                <a:gridCol w="720796">
                  <a:extLst>
                    <a:ext uri="{9D8B030D-6E8A-4147-A177-3AD203B41FA5}">
                      <a16:colId xmlns:a16="http://schemas.microsoft.com/office/drawing/2014/main" val="4087358375"/>
                    </a:ext>
                  </a:extLst>
                </a:gridCol>
                <a:gridCol w="102814">
                  <a:extLst>
                    <a:ext uri="{9D8B030D-6E8A-4147-A177-3AD203B41FA5}">
                      <a16:colId xmlns:a16="http://schemas.microsoft.com/office/drawing/2014/main" val="21403367"/>
                    </a:ext>
                  </a:extLst>
                </a:gridCol>
                <a:gridCol w="1149062">
                  <a:extLst>
                    <a:ext uri="{9D8B030D-6E8A-4147-A177-3AD203B41FA5}">
                      <a16:colId xmlns:a16="http://schemas.microsoft.com/office/drawing/2014/main" val="220410917"/>
                    </a:ext>
                  </a:extLst>
                </a:gridCol>
                <a:gridCol w="438388">
                  <a:extLst>
                    <a:ext uri="{9D8B030D-6E8A-4147-A177-3AD203B41FA5}">
                      <a16:colId xmlns:a16="http://schemas.microsoft.com/office/drawing/2014/main" val="2706650489"/>
                    </a:ext>
                  </a:extLst>
                </a:gridCol>
              </a:tblGrid>
              <a:tr h="185010">
                <a:tc gridSpan="8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9144" marB="18288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c</a:t>
                      </a:r>
                      <a:endParaRPr lang="ko-KR" altLang="en-US" sz="1000"/>
                    </a:p>
                  </a:txBody>
                  <a:tcPr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SOP NO.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9144" marB="182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T="0" marB="0"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9144" marB="182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Title: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9144" marB="182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G3_EUV END USER PUMP MODULE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295" marR="74295" marT="9144" marB="182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4830037"/>
                  </a:ext>
                </a:extLst>
              </a:tr>
              <a:tr h="171795"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</a:t>
                      </a:r>
                    </a:p>
                  </a:txBody>
                  <a:tcPr marL="74295" marR="74295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FF66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</a:t>
                      </a:r>
                    </a:p>
                  </a:txBody>
                  <a:tcPr marL="74295" marR="74295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en-US" altLang="ko-KR" sz="14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295" marR="74295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19"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solidFill>
                            <a:schemeClr val="tx1"/>
                          </a:solidFill>
                        </a:rPr>
                        <a:t>OP0830</a:t>
                      </a:r>
                      <a:endParaRPr lang="ko-KR" alt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2454436"/>
                  </a:ext>
                </a:extLst>
              </a:tr>
              <a:tr h="132151">
                <a:tc gridSpan="3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Ref.</a:t>
                      </a:r>
                    </a:p>
                  </a:txBody>
                  <a:tcPr marL="74295" marR="74295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en-US" altLang="ko-KR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Man.Item No.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Ser.Item No.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Qty</a:t>
                      </a: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Qty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Ref.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Man.Item No.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Ser.Item No.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</a:t>
                      </a: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Qty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3922277"/>
                  </a:ext>
                </a:extLst>
              </a:tr>
              <a:tr h="132151"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IE0113841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GEN TOP TRUNKING COVER ASSY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ISO250 TRAPPED O-RING VITON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rgbClr val="FF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218681022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SCREW SEM SOC HD CAP M6*16 ENP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56520841"/>
                  </a:ext>
                </a:extLst>
              </a:tr>
              <a:tr h="132151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IE0113081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TOP CABLE DUCT COVER ASSY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ISO250 TRAPPED O-RING VITON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218002371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SCREW M6 HEX HD MS*20 LG N/P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8856439"/>
                  </a:ext>
                </a:extLst>
              </a:tr>
              <a:tr h="132151"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ISO250 TRAPPED O-RING VITON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218981309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WSHR NORM M6 SS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3966801"/>
                  </a:ext>
                </a:extLst>
              </a:tr>
              <a:tr h="132151"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218983509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WSHR S-COIL M6 SS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7255184"/>
                  </a:ext>
                </a:extLst>
              </a:tr>
              <a:tr h="132151"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981516"/>
                  </a:ext>
                </a:extLst>
              </a:tr>
              <a:tr h="133672"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36777566"/>
                  </a:ext>
                </a:extLst>
              </a:tr>
              <a:tr h="132151">
                <a:tc gridSpan="5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FF6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7911635"/>
                  </a:ext>
                </a:extLst>
              </a:tr>
              <a:tr h="4287690">
                <a:tc gridSpan="7"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Instruction:</a:t>
                      </a:r>
                    </a:p>
                    <a:p>
                      <a:pPr latinLnBrk="1"/>
                      <a:endParaRPr lang="en-US" altLang="ko-KR" sz="10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  <a:p>
                      <a:pPr latinLnBrk="1"/>
                      <a:endParaRPr lang="en-US" altLang="ko-KR" sz="10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  <a:p>
                      <a:pPr marL="228600" indent="-228600">
                        <a:buFont typeface="+mj-lt"/>
                        <a:buAutoNum type="arabicPeriod"/>
                      </a:pP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그림과 같이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SRC1 ~ FAC Module 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세 번째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N2 Back line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에 조립하세요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.</a:t>
                      </a:r>
                      <a:b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</a:br>
                      <a:r>
                        <a:rPr lang="en-GB" altLang="ko-KR" sz="1000" dirty="0">
                          <a:solidFill>
                            <a:srgbClr val="0070C0"/>
                          </a:solidFill>
                          <a:effectLst/>
                          <a:latin typeface="Calibri (본문)"/>
                          <a:ea typeface="바탕" panose="02030600000101010101" pitchFamily="18" charset="-127"/>
                        </a:rPr>
                        <a:t>(Assemble the N2 line on the </a:t>
                      </a:r>
                      <a:r>
                        <a:rPr lang="en-US" altLang="ko-KR" sz="1000" dirty="0">
                          <a:solidFill>
                            <a:srgbClr val="0070C0"/>
                          </a:solidFill>
                          <a:effectLst/>
                          <a:latin typeface="Calibri (본문)"/>
                          <a:ea typeface="바탕" panose="02030600000101010101" pitchFamily="18" charset="-127"/>
                        </a:rPr>
                        <a:t>third</a:t>
                      </a:r>
                      <a:r>
                        <a:rPr lang="en-GB" altLang="ko-KR" sz="1000" dirty="0">
                          <a:solidFill>
                            <a:srgbClr val="0070C0"/>
                          </a:solidFill>
                          <a:effectLst/>
                          <a:latin typeface="Calibri (본문)"/>
                          <a:ea typeface="바탕" panose="02030600000101010101" pitchFamily="18" charset="-127"/>
                        </a:rPr>
                        <a:t> line of N2 back line of SRC1 ~ FAC module.) 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endParaRPr lang="ko-KR" altLang="ko-KR" sz="1050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74295" marR="74295" marT="37148" marB="37148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15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6913290"/>
                  </a:ext>
                </a:extLst>
              </a:tr>
              <a:tr h="326886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Page</a:t>
                      </a:r>
                    </a:p>
                  </a:txBody>
                  <a:tcPr marL="74295" marR="74295" marT="37148" marB="37148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830</a:t>
                      </a: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b="1" dirty="0"/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Issue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01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Approved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999999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SOP TEMPLATE – SINGLE LANDSCAPE v5.doc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1874398"/>
                  </a:ext>
                </a:extLst>
              </a:tr>
            </a:tbl>
          </a:graphicData>
        </a:graphic>
      </p:graphicFrame>
      <p:sp>
        <p:nvSpPr>
          <p:cNvPr id="55" name="직사각형 54">
            <a:extLst>
              <a:ext uri="{FF2B5EF4-FFF2-40B4-BE49-F238E27FC236}">
                <a16:creationId xmlns:a16="http://schemas.microsoft.com/office/drawing/2014/main" id="{210971BB-FF72-4222-97B3-31E8A3AFBC12}"/>
              </a:ext>
            </a:extLst>
          </p:cNvPr>
          <p:cNvSpPr/>
          <p:nvPr/>
        </p:nvSpPr>
        <p:spPr>
          <a:xfrm>
            <a:off x="231072" y="6519446"/>
            <a:ext cx="944385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tabLst>
                <a:tab pos="2057400" algn="ctr"/>
                <a:tab pos="4114800" algn="r"/>
                <a:tab pos="2057400" algn="ctr"/>
                <a:tab pos="4414838" algn="r"/>
              </a:tabLst>
            </a:pPr>
            <a:r>
              <a:rPr lang="en-GB" altLang="ko-KR" sz="7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맑은 고딕" panose="020B0503020000020004" pitchFamily="50" charset="-127"/>
              </a:rPr>
              <a:t>Copyright © Edwards Group plc 2020</a:t>
            </a:r>
            <a:endParaRPr lang="ko-KR" altLang="ko-KR" sz="700" dirty="0">
              <a:latin typeface="Times New Roman" panose="02020603050405020304" pitchFamily="18" charset="0"/>
              <a:ea typeface="맑은 고딕" panose="020B0503020000020004" pitchFamily="50" charset="-127"/>
            </a:endParaRPr>
          </a:p>
          <a:p>
            <a:pPr algn="ctr">
              <a:tabLst>
                <a:tab pos="2057400" algn="ctr"/>
                <a:tab pos="4114800" algn="r"/>
                <a:tab pos="2057400" algn="ctr"/>
                <a:tab pos="4414838" algn="r"/>
              </a:tabLst>
            </a:pPr>
            <a:r>
              <a:rPr lang="en-GB" altLang="ko-KR" sz="7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맑은 고딕" panose="020B0503020000020004" pitchFamily="50" charset="-127"/>
              </a:rPr>
              <a:t>Company Confidential Document.  This document can only be shared with 3</a:t>
            </a:r>
            <a:r>
              <a:rPr lang="en-GB" altLang="ko-KR" sz="700" baseline="300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맑은 고딕" panose="020B0503020000020004" pitchFamily="50" charset="-127"/>
              </a:rPr>
              <a:t>rd</a:t>
            </a:r>
            <a:r>
              <a:rPr lang="en-GB" altLang="ko-KR" sz="7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맑은 고딕" panose="020B0503020000020004" pitchFamily="50" charset="-127"/>
              </a:rPr>
              <a:t> parties with the written permission of the legal department or if an NDA is in place.  If printed this document should be shredded when disposed of.</a:t>
            </a:r>
            <a:endParaRPr lang="ko-KR" altLang="ko-KR" sz="700" dirty="0">
              <a:latin typeface="Times New Roman" panose="02020603050405020304" pitchFamily="18" charset="0"/>
              <a:ea typeface="맑은 고딕" panose="020B0503020000020004" pitchFamily="50" charset="-127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2D78D4A2-CD5A-42FC-8BC6-C2ACA8495B4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293" y="174391"/>
            <a:ext cx="824386" cy="17509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29FD9E3A-0189-46FF-B6F5-5093AA70E01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5828" y="2024109"/>
            <a:ext cx="2249138" cy="4008268"/>
          </a:xfrm>
          <a:prstGeom prst="rect">
            <a:avLst/>
          </a:prstGeom>
        </p:spPr>
      </p:pic>
      <p:sp>
        <p:nvSpPr>
          <p:cNvPr id="61" name="직사각형 60">
            <a:extLst>
              <a:ext uri="{FF2B5EF4-FFF2-40B4-BE49-F238E27FC236}">
                <a16:creationId xmlns:a16="http://schemas.microsoft.com/office/drawing/2014/main" id="{3345B7E8-BAC9-4414-B764-3527C9AF66A4}"/>
              </a:ext>
            </a:extLst>
          </p:cNvPr>
          <p:cNvSpPr/>
          <p:nvPr/>
        </p:nvSpPr>
        <p:spPr>
          <a:xfrm>
            <a:off x="2077376" y="4396396"/>
            <a:ext cx="2050742" cy="424179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FF00"/>
              </a:solidFill>
            </a:endParaRPr>
          </a:p>
        </p:txBody>
      </p:sp>
      <p:pic>
        <p:nvPicPr>
          <p:cNvPr id="60" name="그림 59">
            <a:extLst>
              <a:ext uri="{FF2B5EF4-FFF2-40B4-BE49-F238E27FC236}">
                <a16:creationId xmlns:a16="http://schemas.microsoft.com/office/drawing/2014/main" id="{03C60086-1965-49CA-9FDA-0C6EF94DAAC6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7335" y="2024109"/>
            <a:ext cx="3067882" cy="2114439"/>
          </a:xfrm>
          <a:prstGeom prst="rect">
            <a:avLst/>
          </a:prstGeom>
        </p:spPr>
      </p:pic>
      <p:sp>
        <p:nvSpPr>
          <p:cNvPr id="64" name="직사각형 63">
            <a:extLst>
              <a:ext uri="{FF2B5EF4-FFF2-40B4-BE49-F238E27FC236}">
                <a16:creationId xmlns:a16="http://schemas.microsoft.com/office/drawing/2014/main" id="{2C017E85-2B83-4562-998B-D773308D6FB7}"/>
              </a:ext>
            </a:extLst>
          </p:cNvPr>
          <p:cNvSpPr/>
          <p:nvPr/>
        </p:nvSpPr>
        <p:spPr>
          <a:xfrm>
            <a:off x="5838543" y="3031805"/>
            <a:ext cx="347710" cy="351678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FF00"/>
              </a:solidFill>
            </a:endParaRPr>
          </a:p>
        </p:txBody>
      </p:sp>
      <p:pic>
        <p:nvPicPr>
          <p:cNvPr id="2050" name="그림 3">
            <a:extLst>
              <a:ext uri="{FF2B5EF4-FFF2-40B4-BE49-F238E27FC236}">
                <a16:creationId xmlns:a16="http://schemas.microsoft.com/office/drawing/2014/main" id="{A1A72B07-C574-468E-A828-F7BFFC1E75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7335" y="4222499"/>
            <a:ext cx="2011119" cy="12541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3FC756B6-701B-4684-80ED-30677D9FD0A5}"/>
              </a:ext>
            </a:extLst>
          </p:cNvPr>
          <p:cNvSpPr txBox="1"/>
          <p:nvPr/>
        </p:nvSpPr>
        <p:spPr>
          <a:xfrm>
            <a:off x="6790823" y="4462497"/>
            <a:ext cx="2131235" cy="307777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00B050"/>
                </a:solidFill>
              </a:rPr>
              <a:t>SRC 4 / EXP 2 : IE0113841 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D36DF40D-4268-467D-BD5B-830F1A4DFED8}"/>
              </a:ext>
            </a:extLst>
          </p:cNvPr>
          <p:cNvSpPr txBox="1"/>
          <p:nvPr/>
        </p:nvSpPr>
        <p:spPr>
          <a:xfrm>
            <a:off x="6790823" y="4893985"/>
            <a:ext cx="2344299" cy="307777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00B050"/>
                </a:solidFill>
              </a:rPr>
              <a:t>SRC 1,2,3 / EXP 1 : IE0113081 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1C16F389-EBC4-40DF-86FC-38A9D3B18030}"/>
              </a:ext>
            </a:extLst>
          </p:cNvPr>
          <p:cNvSpPr txBox="1"/>
          <p:nvPr/>
        </p:nvSpPr>
        <p:spPr>
          <a:xfrm>
            <a:off x="4816739" y="5620554"/>
            <a:ext cx="4247361" cy="430887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비슷하게 생겼지만 파트 넘버가 다르니 주의하세요</a:t>
            </a:r>
            <a:r>
              <a:rPr lang="en-US" altLang="ko-KR" sz="1100" dirty="0"/>
              <a:t>.</a:t>
            </a:r>
          </a:p>
          <a:p>
            <a:pPr algn="ctr"/>
            <a:r>
              <a:rPr lang="en-US" altLang="ko-KR" sz="1100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(It looks similar, but the part number is different, so be careful.)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41B916FA-4E64-47FA-94BD-FAEFF8166FFE}"/>
              </a:ext>
            </a:extLst>
          </p:cNvPr>
          <p:cNvSpPr txBox="1"/>
          <p:nvPr/>
        </p:nvSpPr>
        <p:spPr>
          <a:xfrm>
            <a:off x="6283033" y="2986882"/>
            <a:ext cx="2781067" cy="430887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참고</a:t>
            </a:r>
            <a:r>
              <a:rPr lang="en-US" altLang="ko-KR" sz="1100" dirty="0"/>
              <a:t> </a:t>
            </a:r>
            <a:r>
              <a:rPr lang="ko-KR" altLang="en-US" sz="1100" dirty="0"/>
              <a:t>페이지의 </a:t>
            </a:r>
            <a:r>
              <a:rPr lang="en-US" altLang="ko-KR" sz="1100" dirty="0"/>
              <a:t>5</a:t>
            </a:r>
            <a:r>
              <a:rPr lang="ko-KR" altLang="en-US" sz="1100" dirty="0"/>
              <a:t>번 조립 후 체결하세요</a:t>
            </a:r>
            <a:r>
              <a:rPr lang="en-US" altLang="ko-KR" sz="1100" dirty="0"/>
              <a:t>.</a:t>
            </a:r>
          </a:p>
          <a:p>
            <a:pPr algn="ctr"/>
            <a:r>
              <a:rPr lang="en-US" altLang="ko-KR" sz="1100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(Assemble after no.5 in reference page.)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319BF727-12D0-47B8-AC05-10A5DDABBB15}"/>
              </a:ext>
            </a:extLst>
          </p:cNvPr>
          <p:cNvSpPr txBox="1"/>
          <p:nvPr/>
        </p:nvSpPr>
        <p:spPr>
          <a:xfrm>
            <a:off x="5562001" y="3474518"/>
            <a:ext cx="918550" cy="276999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218002371</a:t>
            </a:r>
          </a:p>
        </p:txBody>
      </p:sp>
      <p:pic>
        <p:nvPicPr>
          <p:cNvPr id="73" name="그림 72" descr="텍스트, 클립아트, 창문이(가) 표시된 사진&#10;&#10;자동 생성된 설명">
            <a:extLst>
              <a:ext uri="{FF2B5EF4-FFF2-40B4-BE49-F238E27FC236}">
                <a16:creationId xmlns:a16="http://schemas.microsoft.com/office/drawing/2014/main" id="{55BB5E19-FAD0-450F-8195-A8AC1386E10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5530" y="2012754"/>
            <a:ext cx="780952" cy="523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52754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표 16">
            <a:extLst>
              <a:ext uri="{FF2B5EF4-FFF2-40B4-BE49-F238E27FC236}">
                <a16:creationId xmlns:a16="http://schemas.microsoft.com/office/drawing/2014/main" id="{64AD76A6-BF97-4CAB-87A5-7B494C8277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8267876"/>
              </p:ext>
            </p:extLst>
          </p:nvPr>
        </p:nvGraphicFramePr>
        <p:xfrm>
          <a:off x="119518" y="147446"/>
          <a:ext cx="9713274" cy="63671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7171">
                  <a:extLst>
                    <a:ext uri="{9D8B030D-6E8A-4147-A177-3AD203B41FA5}">
                      <a16:colId xmlns:a16="http://schemas.microsoft.com/office/drawing/2014/main" val="3253739569"/>
                    </a:ext>
                  </a:extLst>
                </a:gridCol>
                <a:gridCol w="176589">
                  <a:extLst>
                    <a:ext uri="{9D8B030D-6E8A-4147-A177-3AD203B41FA5}">
                      <a16:colId xmlns:a16="http://schemas.microsoft.com/office/drawing/2014/main" val="825821396"/>
                    </a:ext>
                  </a:extLst>
                </a:gridCol>
                <a:gridCol w="120583">
                  <a:extLst>
                    <a:ext uri="{9D8B030D-6E8A-4147-A177-3AD203B41FA5}">
                      <a16:colId xmlns:a16="http://schemas.microsoft.com/office/drawing/2014/main" val="3171329016"/>
                    </a:ext>
                  </a:extLst>
                </a:gridCol>
                <a:gridCol w="336604">
                  <a:extLst>
                    <a:ext uri="{9D8B030D-6E8A-4147-A177-3AD203B41FA5}">
                      <a16:colId xmlns:a16="http://schemas.microsoft.com/office/drawing/2014/main" val="3172448492"/>
                    </a:ext>
                  </a:extLst>
                </a:gridCol>
                <a:gridCol w="473228">
                  <a:extLst>
                    <a:ext uri="{9D8B030D-6E8A-4147-A177-3AD203B41FA5}">
                      <a16:colId xmlns:a16="http://schemas.microsoft.com/office/drawing/2014/main" val="3116983912"/>
                    </a:ext>
                  </a:extLst>
                </a:gridCol>
                <a:gridCol w="175786">
                  <a:extLst>
                    <a:ext uri="{9D8B030D-6E8A-4147-A177-3AD203B41FA5}">
                      <a16:colId xmlns:a16="http://schemas.microsoft.com/office/drawing/2014/main" val="2867862272"/>
                    </a:ext>
                  </a:extLst>
                </a:gridCol>
                <a:gridCol w="102814">
                  <a:extLst>
                    <a:ext uri="{9D8B030D-6E8A-4147-A177-3AD203B41FA5}">
                      <a16:colId xmlns:a16="http://schemas.microsoft.com/office/drawing/2014/main" val="1953060234"/>
                    </a:ext>
                  </a:extLst>
                </a:gridCol>
                <a:gridCol w="737673">
                  <a:extLst>
                    <a:ext uri="{9D8B030D-6E8A-4147-A177-3AD203B41FA5}">
                      <a16:colId xmlns:a16="http://schemas.microsoft.com/office/drawing/2014/main" val="398629596"/>
                    </a:ext>
                  </a:extLst>
                </a:gridCol>
                <a:gridCol w="140459">
                  <a:extLst>
                    <a:ext uri="{9D8B030D-6E8A-4147-A177-3AD203B41FA5}">
                      <a16:colId xmlns:a16="http://schemas.microsoft.com/office/drawing/2014/main" val="404855326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091127642"/>
                    </a:ext>
                  </a:extLst>
                </a:gridCol>
                <a:gridCol w="485379">
                  <a:extLst>
                    <a:ext uri="{9D8B030D-6E8A-4147-A177-3AD203B41FA5}">
                      <a16:colId xmlns:a16="http://schemas.microsoft.com/office/drawing/2014/main" val="1479794387"/>
                    </a:ext>
                  </a:extLst>
                </a:gridCol>
                <a:gridCol w="331842">
                  <a:extLst>
                    <a:ext uri="{9D8B030D-6E8A-4147-A177-3AD203B41FA5}">
                      <a16:colId xmlns:a16="http://schemas.microsoft.com/office/drawing/2014/main" val="3215269691"/>
                    </a:ext>
                  </a:extLst>
                </a:gridCol>
                <a:gridCol w="817221">
                  <a:extLst>
                    <a:ext uri="{9D8B030D-6E8A-4147-A177-3AD203B41FA5}">
                      <a16:colId xmlns:a16="http://schemas.microsoft.com/office/drawing/2014/main" val="4242642920"/>
                    </a:ext>
                  </a:extLst>
                </a:gridCol>
                <a:gridCol w="430899">
                  <a:extLst>
                    <a:ext uri="{9D8B030D-6E8A-4147-A177-3AD203B41FA5}">
                      <a16:colId xmlns:a16="http://schemas.microsoft.com/office/drawing/2014/main" val="1436993564"/>
                    </a:ext>
                  </a:extLst>
                </a:gridCol>
                <a:gridCol w="594342">
                  <a:extLst>
                    <a:ext uri="{9D8B030D-6E8A-4147-A177-3AD203B41FA5}">
                      <a16:colId xmlns:a16="http://schemas.microsoft.com/office/drawing/2014/main" val="3220654505"/>
                    </a:ext>
                  </a:extLst>
                </a:gridCol>
                <a:gridCol w="985618">
                  <a:extLst>
                    <a:ext uri="{9D8B030D-6E8A-4147-A177-3AD203B41FA5}">
                      <a16:colId xmlns:a16="http://schemas.microsoft.com/office/drawing/2014/main" val="3053073729"/>
                    </a:ext>
                  </a:extLst>
                </a:gridCol>
                <a:gridCol w="102814">
                  <a:extLst>
                    <a:ext uri="{9D8B030D-6E8A-4147-A177-3AD203B41FA5}">
                      <a16:colId xmlns:a16="http://schemas.microsoft.com/office/drawing/2014/main" val="3496862969"/>
                    </a:ext>
                  </a:extLst>
                </a:gridCol>
                <a:gridCol w="784912">
                  <a:extLst>
                    <a:ext uri="{9D8B030D-6E8A-4147-A177-3AD203B41FA5}">
                      <a16:colId xmlns:a16="http://schemas.microsoft.com/office/drawing/2014/main" val="3448398408"/>
                    </a:ext>
                  </a:extLst>
                </a:gridCol>
                <a:gridCol w="720796">
                  <a:extLst>
                    <a:ext uri="{9D8B030D-6E8A-4147-A177-3AD203B41FA5}">
                      <a16:colId xmlns:a16="http://schemas.microsoft.com/office/drawing/2014/main" val="4087358375"/>
                    </a:ext>
                  </a:extLst>
                </a:gridCol>
                <a:gridCol w="102814">
                  <a:extLst>
                    <a:ext uri="{9D8B030D-6E8A-4147-A177-3AD203B41FA5}">
                      <a16:colId xmlns:a16="http://schemas.microsoft.com/office/drawing/2014/main" val="21403367"/>
                    </a:ext>
                  </a:extLst>
                </a:gridCol>
                <a:gridCol w="1149062">
                  <a:extLst>
                    <a:ext uri="{9D8B030D-6E8A-4147-A177-3AD203B41FA5}">
                      <a16:colId xmlns:a16="http://schemas.microsoft.com/office/drawing/2014/main" val="220410917"/>
                    </a:ext>
                  </a:extLst>
                </a:gridCol>
                <a:gridCol w="438388">
                  <a:extLst>
                    <a:ext uri="{9D8B030D-6E8A-4147-A177-3AD203B41FA5}">
                      <a16:colId xmlns:a16="http://schemas.microsoft.com/office/drawing/2014/main" val="2706650489"/>
                    </a:ext>
                  </a:extLst>
                </a:gridCol>
              </a:tblGrid>
              <a:tr h="185010">
                <a:tc gridSpan="8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9144" marB="18288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c</a:t>
                      </a:r>
                      <a:endParaRPr lang="ko-KR" altLang="en-US" sz="1000"/>
                    </a:p>
                  </a:txBody>
                  <a:tcPr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SOP NO.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9144" marB="182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T="0" marB="0"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9144" marB="182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Title: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9144" marB="182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G3_EUV END USER PUMP MODULE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295" marR="74295" marT="9144" marB="182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4830037"/>
                  </a:ext>
                </a:extLst>
              </a:tr>
              <a:tr h="171795"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</a:t>
                      </a:r>
                    </a:p>
                  </a:txBody>
                  <a:tcPr marL="74295" marR="74295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FF66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</a:t>
                      </a:r>
                    </a:p>
                  </a:txBody>
                  <a:tcPr marL="74295" marR="74295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en-US" altLang="ko-KR" sz="14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295" marR="74295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19"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solidFill>
                            <a:schemeClr val="tx1"/>
                          </a:solidFill>
                        </a:rPr>
                        <a:t>OP0840</a:t>
                      </a:r>
                      <a:endParaRPr lang="ko-KR" alt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2454436"/>
                  </a:ext>
                </a:extLst>
              </a:tr>
              <a:tr h="132151">
                <a:tc gridSpan="3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Ref.</a:t>
                      </a:r>
                    </a:p>
                  </a:txBody>
                  <a:tcPr marL="74295" marR="74295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en-US" altLang="ko-KR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Man.Item No.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Ser.Item No.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Qty</a:t>
                      </a: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Qty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Ref.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Man.Item No.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Ser.Item No.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</a:t>
                      </a: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Qty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3922277"/>
                  </a:ext>
                </a:extLst>
              </a:tr>
              <a:tr h="132151"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IE0113623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TOP ELEC LV COVER ASSY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ISO250 TRAPPED O-RING VITON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rgbClr val="FF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NKB905810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SEM CAP HD SKT M6*20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42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56520841"/>
                  </a:ext>
                </a:extLst>
              </a:tr>
              <a:tr h="132151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ISO250 TRAPPED O-RING VITON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8856439"/>
                  </a:ext>
                </a:extLst>
              </a:tr>
              <a:tr h="132151"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ISO250 TRAPPED O-RING VITON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3966801"/>
                  </a:ext>
                </a:extLst>
              </a:tr>
              <a:tr h="132151"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7255184"/>
                  </a:ext>
                </a:extLst>
              </a:tr>
              <a:tr h="132151"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981516"/>
                  </a:ext>
                </a:extLst>
              </a:tr>
              <a:tr h="133672"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36777566"/>
                  </a:ext>
                </a:extLst>
              </a:tr>
              <a:tr h="132151">
                <a:tc gridSpan="5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FF6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7911635"/>
                  </a:ext>
                </a:extLst>
              </a:tr>
              <a:tr h="4287690">
                <a:tc gridSpan="7"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Instruction:</a:t>
                      </a:r>
                    </a:p>
                    <a:p>
                      <a:pPr latinLnBrk="1"/>
                      <a:endParaRPr lang="en-US" altLang="ko-KR" sz="10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  <a:p>
                      <a:pPr latinLnBrk="1"/>
                      <a:endParaRPr lang="en-US" altLang="ko-KR" sz="10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  <a:p>
                      <a:pPr marL="228600" indent="-228600">
                        <a:buFont typeface="+mj-lt"/>
                        <a:buAutoNum type="arabicPeriod"/>
                      </a:pP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그림과 같이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SRC1 ~ FAC Module 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세 번째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N2 Back line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에 조립하세요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.</a:t>
                      </a:r>
                      <a:b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</a:br>
                      <a:r>
                        <a:rPr lang="en-GB" altLang="ko-KR" sz="1000" dirty="0">
                          <a:solidFill>
                            <a:srgbClr val="0070C0"/>
                          </a:solidFill>
                          <a:effectLst/>
                          <a:latin typeface="Calibri (본문)"/>
                          <a:ea typeface="바탕" panose="02030600000101010101" pitchFamily="18" charset="-127"/>
                        </a:rPr>
                        <a:t>(Assemble the N2 line on the </a:t>
                      </a:r>
                      <a:r>
                        <a:rPr lang="en-US" altLang="ko-KR" sz="1000" dirty="0">
                          <a:solidFill>
                            <a:srgbClr val="0070C0"/>
                          </a:solidFill>
                          <a:effectLst/>
                          <a:latin typeface="Calibri (본문)"/>
                          <a:ea typeface="바탕" panose="02030600000101010101" pitchFamily="18" charset="-127"/>
                        </a:rPr>
                        <a:t>third</a:t>
                      </a:r>
                      <a:r>
                        <a:rPr lang="en-GB" altLang="ko-KR" sz="1000" dirty="0">
                          <a:solidFill>
                            <a:srgbClr val="0070C0"/>
                          </a:solidFill>
                          <a:effectLst/>
                          <a:latin typeface="Calibri (본문)"/>
                          <a:ea typeface="바탕" panose="02030600000101010101" pitchFamily="18" charset="-127"/>
                        </a:rPr>
                        <a:t> line of N2 back line of SRC1 ~ FAC module.) 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endParaRPr lang="ko-KR" altLang="ko-KR" sz="1050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74295" marR="74295" marT="37148" marB="37148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15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6913290"/>
                  </a:ext>
                </a:extLst>
              </a:tr>
              <a:tr h="326886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Page</a:t>
                      </a:r>
                    </a:p>
                  </a:txBody>
                  <a:tcPr marL="74295" marR="74295" marT="37148" marB="37148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840</a:t>
                      </a: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b="1" dirty="0"/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Issue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01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Approved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999999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SOP TEMPLATE – SINGLE LANDSCAPE v5.doc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1874398"/>
                  </a:ext>
                </a:extLst>
              </a:tr>
            </a:tbl>
          </a:graphicData>
        </a:graphic>
      </p:graphicFrame>
      <p:sp>
        <p:nvSpPr>
          <p:cNvPr id="55" name="직사각형 54">
            <a:extLst>
              <a:ext uri="{FF2B5EF4-FFF2-40B4-BE49-F238E27FC236}">
                <a16:creationId xmlns:a16="http://schemas.microsoft.com/office/drawing/2014/main" id="{210971BB-FF72-4222-97B3-31E8A3AFBC12}"/>
              </a:ext>
            </a:extLst>
          </p:cNvPr>
          <p:cNvSpPr/>
          <p:nvPr/>
        </p:nvSpPr>
        <p:spPr>
          <a:xfrm>
            <a:off x="231072" y="6519446"/>
            <a:ext cx="944385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tabLst>
                <a:tab pos="2057400" algn="ctr"/>
                <a:tab pos="4114800" algn="r"/>
                <a:tab pos="2057400" algn="ctr"/>
                <a:tab pos="4414838" algn="r"/>
              </a:tabLst>
            </a:pPr>
            <a:r>
              <a:rPr lang="en-GB" altLang="ko-KR" sz="7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맑은 고딕" panose="020B0503020000020004" pitchFamily="50" charset="-127"/>
              </a:rPr>
              <a:t>Copyright © Edwards Group plc 2020</a:t>
            </a:r>
            <a:endParaRPr lang="ko-KR" altLang="ko-KR" sz="700" dirty="0">
              <a:latin typeface="Times New Roman" panose="02020603050405020304" pitchFamily="18" charset="0"/>
              <a:ea typeface="맑은 고딕" panose="020B0503020000020004" pitchFamily="50" charset="-127"/>
            </a:endParaRPr>
          </a:p>
          <a:p>
            <a:pPr algn="ctr">
              <a:tabLst>
                <a:tab pos="2057400" algn="ctr"/>
                <a:tab pos="4114800" algn="r"/>
                <a:tab pos="2057400" algn="ctr"/>
                <a:tab pos="4414838" algn="r"/>
              </a:tabLst>
            </a:pPr>
            <a:r>
              <a:rPr lang="en-GB" altLang="ko-KR" sz="7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맑은 고딕" panose="020B0503020000020004" pitchFamily="50" charset="-127"/>
              </a:rPr>
              <a:t>Company Confidential Document.  This document can only be shared with 3</a:t>
            </a:r>
            <a:r>
              <a:rPr lang="en-GB" altLang="ko-KR" sz="700" baseline="300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맑은 고딕" panose="020B0503020000020004" pitchFamily="50" charset="-127"/>
              </a:rPr>
              <a:t>rd</a:t>
            </a:r>
            <a:r>
              <a:rPr lang="en-GB" altLang="ko-KR" sz="7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맑은 고딕" panose="020B0503020000020004" pitchFamily="50" charset="-127"/>
              </a:rPr>
              <a:t> parties with the written permission of the legal department or if an NDA is in place.  If printed this document should be shredded when disposed of.</a:t>
            </a:r>
            <a:endParaRPr lang="ko-KR" altLang="ko-KR" sz="700" dirty="0">
              <a:latin typeface="Times New Roman" panose="02020603050405020304" pitchFamily="18" charset="0"/>
              <a:ea typeface="맑은 고딕" panose="020B0503020000020004" pitchFamily="50" charset="-127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2D78D4A2-CD5A-42FC-8BC6-C2ACA8495B4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293" y="174391"/>
            <a:ext cx="824386" cy="17509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CD5D291-2993-46AD-9A9A-C30D79CE3B7C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4551" y="2006352"/>
            <a:ext cx="2272043" cy="4103811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CE08E0A1-C324-4A2A-BC56-C0EDDBD7764E}"/>
              </a:ext>
            </a:extLst>
          </p:cNvPr>
          <p:cNvSpPr/>
          <p:nvPr/>
        </p:nvSpPr>
        <p:spPr>
          <a:xfrm>
            <a:off x="2243090" y="4727440"/>
            <a:ext cx="278172" cy="261811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FF00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5B482E1-FE8D-42FE-8AF8-98C9DE38F485}"/>
              </a:ext>
            </a:extLst>
          </p:cNvPr>
          <p:cNvSpPr/>
          <p:nvPr/>
        </p:nvSpPr>
        <p:spPr>
          <a:xfrm>
            <a:off x="2243090" y="5183624"/>
            <a:ext cx="278172" cy="261811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FF00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2DA4F4D-E846-46F3-B632-A21103DA5012}"/>
              </a:ext>
            </a:extLst>
          </p:cNvPr>
          <p:cNvSpPr/>
          <p:nvPr/>
        </p:nvSpPr>
        <p:spPr>
          <a:xfrm>
            <a:off x="2243090" y="5616598"/>
            <a:ext cx="278172" cy="261811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FF00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69AA0ED-DEE5-4F79-93A9-430C20DF2831}"/>
              </a:ext>
            </a:extLst>
          </p:cNvPr>
          <p:cNvSpPr/>
          <p:nvPr/>
        </p:nvSpPr>
        <p:spPr>
          <a:xfrm>
            <a:off x="2404367" y="5866654"/>
            <a:ext cx="278172" cy="261811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FF00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C02453F-F574-408F-8F49-8CA3CF8F8DB4}"/>
              </a:ext>
            </a:extLst>
          </p:cNvPr>
          <p:cNvSpPr/>
          <p:nvPr/>
        </p:nvSpPr>
        <p:spPr>
          <a:xfrm>
            <a:off x="3439358" y="5869525"/>
            <a:ext cx="278172" cy="261811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FF00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C307887-EE89-4C0C-A187-69E6F56AEB79}"/>
              </a:ext>
            </a:extLst>
          </p:cNvPr>
          <p:cNvSpPr/>
          <p:nvPr/>
        </p:nvSpPr>
        <p:spPr>
          <a:xfrm>
            <a:off x="4178422" y="5183623"/>
            <a:ext cx="278172" cy="261811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FF00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7D3619A-AE32-4B47-B08D-8BF05B755F78}"/>
              </a:ext>
            </a:extLst>
          </p:cNvPr>
          <p:cNvSpPr/>
          <p:nvPr/>
        </p:nvSpPr>
        <p:spPr>
          <a:xfrm>
            <a:off x="4178422" y="4727440"/>
            <a:ext cx="278172" cy="261811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FF00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DFB05ED-8F1E-4AFA-8B91-7A9E68440323}"/>
              </a:ext>
            </a:extLst>
          </p:cNvPr>
          <p:cNvSpPr txBox="1"/>
          <p:nvPr/>
        </p:nvSpPr>
        <p:spPr>
          <a:xfrm>
            <a:off x="4515133" y="5145251"/>
            <a:ext cx="1303978" cy="338554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NKB905810</a:t>
            </a:r>
          </a:p>
        </p:txBody>
      </p:sp>
      <p:pic>
        <p:nvPicPr>
          <p:cNvPr id="3074" name="그림 1">
            <a:extLst>
              <a:ext uri="{FF2B5EF4-FFF2-40B4-BE49-F238E27FC236}">
                <a16:creationId xmlns:a16="http://schemas.microsoft.com/office/drawing/2014/main" id="{A5C829DB-9675-46C1-A798-E4792DADF5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3049" y="3058682"/>
            <a:ext cx="2831762" cy="14552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E15976C5-6F10-49CD-84D2-FA8EC3373ADC}"/>
              </a:ext>
            </a:extLst>
          </p:cNvPr>
          <p:cNvSpPr txBox="1"/>
          <p:nvPr/>
        </p:nvSpPr>
        <p:spPr>
          <a:xfrm>
            <a:off x="7036941" y="4650697"/>
            <a:ext cx="1303978" cy="338554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IE0113623</a:t>
            </a:r>
          </a:p>
        </p:txBody>
      </p:sp>
      <p:pic>
        <p:nvPicPr>
          <p:cNvPr id="33" name="그림 32" descr="텍스트, 클립아트, 창문이(가) 표시된 사진&#10;&#10;자동 생성된 설명">
            <a:extLst>
              <a:ext uri="{FF2B5EF4-FFF2-40B4-BE49-F238E27FC236}">
                <a16:creationId xmlns:a16="http://schemas.microsoft.com/office/drawing/2014/main" id="{7724A335-0DF8-4347-A890-F3DD27BEFF0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5530" y="2012754"/>
            <a:ext cx="780952" cy="523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33878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표 16">
            <a:extLst>
              <a:ext uri="{FF2B5EF4-FFF2-40B4-BE49-F238E27FC236}">
                <a16:creationId xmlns:a16="http://schemas.microsoft.com/office/drawing/2014/main" id="{64AD76A6-BF97-4CAB-87A5-7B494C8277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0963256"/>
              </p:ext>
            </p:extLst>
          </p:nvPr>
        </p:nvGraphicFramePr>
        <p:xfrm>
          <a:off x="119518" y="147446"/>
          <a:ext cx="9713274" cy="63671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7171">
                  <a:extLst>
                    <a:ext uri="{9D8B030D-6E8A-4147-A177-3AD203B41FA5}">
                      <a16:colId xmlns:a16="http://schemas.microsoft.com/office/drawing/2014/main" val="3253739569"/>
                    </a:ext>
                  </a:extLst>
                </a:gridCol>
                <a:gridCol w="176589">
                  <a:extLst>
                    <a:ext uri="{9D8B030D-6E8A-4147-A177-3AD203B41FA5}">
                      <a16:colId xmlns:a16="http://schemas.microsoft.com/office/drawing/2014/main" val="825821396"/>
                    </a:ext>
                  </a:extLst>
                </a:gridCol>
                <a:gridCol w="120583">
                  <a:extLst>
                    <a:ext uri="{9D8B030D-6E8A-4147-A177-3AD203B41FA5}">
                      <a16:colId xmlns:a16="http://schemas.microsoft.com/office/drawing/2014/main" val="3171329016"/>
                    </a:ext>
                  </a:extLst>
                </a:gridCol>
                <a:gridCol w="336604">
                  <a:extLst>
                    <a:ext uri="{9D8B030D-6E8A-4147-A177-3AD203B41FA5}">
                      <a16:colId xmlns:a16="http://schemas.microsoft.com/office/drawing/2014/main" val="3172448492"/>
                    </a:ext>
                  </a:extLst>
                </a:gridCol>
                <a:gridCol w="473228">
                  <a:extLst>
                    <a:ext uri="{9D8B030D-6E8A-4147-A177-3AD203B41FA5}">
                      <a16:colId xmlns:a16="http://schemas.microsoft.com/office/drawing/2014/main" val="3116983912"/>
                    </a:ext>
                  </a:extLst>
                </a:gridCol>
                <a:gridCol w="175786">
                  <a:extLst>
                    <a:ext uri="{9D8B030D-6E8A-4147-A177-3AD203B41FA5}">
                      <a16:colId xmlns:a16="http://schemas.microsoft.com/office/drawing/2014/main" val="2867862272"/>
                    </a:ext>
                  </a:extLst>
                </a:gridCol>
                <a:gridCol w="102814">
                  <a:extLst>
                    <a:ext uri="{9D8B030D-6E8A-4147-A177-3AD203B41FA5}">
                      <a16:colId xmlns:a16="http://schemas.microsoft.com/office/drawing/2014/main" val="1953060234"/>
                    </a:ext>
                  </a:extLst>
                </a:gridCol>
                <a:gridCol w="737673">
                  <a:extLst>
                    <a:ext uri="{9D8B030D-6E8A-4147-A177-3AD203B41FA5}">
                      <a16:colId xmlns:a16="http://schemas.microsoft.com/office/drawing/2014/main" val="398629596"/>
                    </a:ext>
                  </a:extLst>
                </a:gridCol>
                <a:gridCol w="140459">
                  <a:extLst>
                    <a:ext uri="{9D8B030D-6E8A-4147-A177-3AD203B41FA5}">
                      <a16:colId xmlns:a16="http://schemas.microsoft.com/office/drawing/2014/main" val="404855326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091127642"/>
                    </a:ext>
                  </a:extLst>
                </a:gridCol>
                <a:gridCol w="485379">
                  <a:extLst>
                    <a:ext uri="{9D8B030D-6E8A-4147-A177-3AD203B41FA5}">
                      <a16:colId xmlns:a16="http://schemas.microsoft.com/office/drawing/2014/main" val="1479794387"/>
                    </a:ext>
                  </a:extLst>
                </a:gridCol>
                <a:gridCol w="331842">
                  <a:extLst>
                    <a:ext uri="{9D8B030D-6E8A-4147-A177-3AD203B41FA5}">
                      <a16:colId xmlns:a16="http://schemas.microsoft.com/office/drawing/2014/main" val="3215269691"/>
                    </a:ext>
                  </a:extLst>
                </a:gridCol>
                <a:gridCol w="817221">
                  <a:extLst>
                    <a:ext uri="{9D8B030D-6E8A-4147-A177-3AD203B41FA5}">
                      <a16:colId xmlns:a16="http://schemas.microsoft.com/office/drawing/2014/main" val="4242642920"/>
                    </a:ext>
                  </a:extLst>
                </a:gridCol>
                <a:gridCol w="430899">
                  <a:extLst>
                    <a:ext uri="{9D8B030D-6E8A-4147-A177-3AD203B41FA5}">
                      <a16:colId xmlns:a16="http://schemas.microsoft.com/office/drawing/2014/main" val="1436993564"/>
                    </a:ext>
                  </a:extLst>
                </a:gridCol>
                <a:gridCol w="594342">
                  <a:extLst>
                    <a:ext uri="{9D8B030D-6E8A-4147-A177-3AD203B41FA5}">
                      <a16:colId xmlns:a16="http://schemas.microsoft.com/office/drawing/2014/main" val="3220654505"/>
                    </a:ext>
                  </a:extLst>
                </a:gridCol>
                <a:gridCol w="985618">
                  <a:extLst>
                    <a:ext uri="{9D8B030D-6E8A-4147-A177-3AD203B41FA5}">
                      <a16:colId xmlns:a16="http://schemas.microsoft.com/office/drawing/2014/main" val="3053073729"/>
                    </a:ext>
                  </a:extLst>
                </a:gridCol>
                <a:gridCol w="102814">
                  <a:extLst>
                    <a:ext uri="{9D8B030D-6E8A-4147-A177-3AD203B41FA5}">
                      <a16:colId xmlns:a16="http://schemas.microsoft.com/office/drawing/2014/main" val="3496862969"/>
                    </a:ext>
                  </a:extLst>
                </a:gridCol>
                <a:gridCol w="784912">
                  <a:extLst>
                    <a:ext uri="{9D8B030D-6E8A-4147-A177-3AD203B41FA5}">
                      <a16:colId xmlns:a16="http://schemas.microsoft.com/office/drawing/2014/main" val="3448398408"/>
                    </a:ext>
                  </a:extLst>
                </a:gridCol>
                <a:gridCol w="720796">
                  <a:extLst>
                    <a:ext uri="{9D8B030D-6E8A-4147-A177-3AD203B41FA5}">
                      <a16:colId xmlns:a16="http://schemas.microsoft.com/office/drawing/2014/main" val="4087358375"/>
                    </a:ext>
                  </a:extLst>
                </a:gridCol>
                <a:gridCol w="102814">
                  <a:extLst>
                    <a:ext uri="{9D8B030D-6E8A-4147-A177-3AD203B41FA5}">
                      <a16:colId xmlns:a16="http://schemas.microsoft.com/office/drawing/2014/main" val="21403367"/>
                    </a:ext>
                  </a:extLst>
                </a:gridCol>
                <a:gridCol w="1149062">
                  <a:extLst>
                    <a:ext uri="{9D8B030D-6E8A-4147-A177-3AD203B41FA5}">
                      <a16:colId xmlns:a16="http://schemas.microsoft.com/office/drawing/2014/main" val="220410917"/>
                    </a:ext>
                  </a:extLst>
                </a:gridCol>
                <a:gridCol w="438388">
                  <a:extLst>
                    <a:ext uri="{9D8B030D-6E8A-4147-A177-3AD203B41FA5}">
                      <a16:colId xmlns:a16="http://schemas.microsoft.com/office/drawing/2014/main" val="2706650489"/>
                    </a:ext>
                  </a:extLst>
                </a:gridCol>
              </a:tblGrid>
              <a:tr h="185010">
                <a:tc gridSpan="8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9144" marB="18288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c</a:t>
                      </a:r>
                      <a:endParaRPr lang="ko-KR" altLang="en-US" sz="1000"/>
                    </a:p>
                  </a:txBody>
                  <a:tcPr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SOP NO.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9144" marB="182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T="0" marB="0"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9144" marB="182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Title: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9144" marB="182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G3_EUV END USER PUMP MODULE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295" marR="74295" marT="9144" marB="182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4830037"/>
                  </a:ext>
                </a:extLst>
              </a:tr>
              <a:tr h="171795"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</a:t>
                      </a:r>
                    </a:p>
                  </a:txBody>
                  <a:tcPr marL="74295" marR="74295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FF66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</a:t>
                      </a:r>
                    </a:p>
                  </a:txBody>
                  <a:tcPr marL="74295" marR="74295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en-US" altLang="ko-KR" sz="14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295" marR="74295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19"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solidFill>
                            <a:schemeClr val="tx1"/>
                          </a:solidFill>
                        </a:rPr>
                        <a:t>OP0850</a:t>
                      </a:r>
                      <a:endParaRPr lang="ko-KR" alt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2454436"/>
                  </a:ext>
                </a:extLst>
              </a:tr>
              <a:tr h="132151">
                <a:tc gridSpan="3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Ref.</a:t>
                      </a:r>
                    </a:p>
                  </a:txBody>
                  <a:tcPr marL="74295" marR="74295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en-US" altLang="ko-KR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Man.Item No.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Ser.Item No.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Qty</a:t>
                      </a: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Qty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Ref.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Man.Item No.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Ser.Item No.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</a:t>
                      </a: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Qty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3922277"/>
                  </a:ext>
                </a:extLst>
              </a:tr>
              <a:tr h="132151"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IE0113796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TOP ELEC HV COVER ASSY LH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ISO250 TRAPPED O-RING VITON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rgbClr val="FF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NKB905810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SEM CAP HD SKT M6*20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36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56520841"/>
                  </a:ext>
                </a:extLst>
              </a:tr>
              <a:tr h="132151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IE0113822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PM TOP ELEC HV COVER ASSY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ISO250 TRAPPED O-RING VITON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8856439"/>
                  </a:ext>
                </a:extLst>
              </a:tr>
              <a:tr h="132151"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IE0113820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TOP ELEC HV COVER ASSY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ISO250 TRAPPED O-RING VITON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3966801"/>
                  </a:ext>
                </a:extLst>
              </a:tr>
              <a:tr h="132151"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7255184"/>
                  </a:ext>
                </a:extLst>
              </a:tr>
              <a:tr h="132151"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981516"/>
                  </a:ext>
                </a:extLst>
              </a:tr>
              <a:tr h="133672"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36777566"/>
                  </a:ext>
                </a:extLst>
              </a:tr>
              <a:tr h="132151">
                <a:tc gridSpan="5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FF6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7911635"/>
                  </a:ext>
                </a:extLst>
              </a:tr>
              <a:tr h="4287690">
                <a:tc gridSpan="7"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Instruction:</a:t>
                      </a:r>
                    </a:p>
                    <a:p>
                      <a:pPr latinLnBrk="1"/>
                      <a:endParaRPr lang="en-US" altLang="ko-KR" sz="10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  <a:p>
                      <a:pPr latinLnBrk="1"/>
                      <a:endParaRPr lang="en-US" altLang="ko-KR" sz="10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  <a:p>
                      <a:pPr marL="228600" indent="-228600">
                        <a:buFont typeface="+mj-lt"/>
                        <a:buAutoNum type="arabicPeriod"/>
                      </a:pP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그림과 같이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SRC1 ~ FAC Module 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세 번째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N2 Back line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에 조립하세요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.</a:t>
                      </a:r>
                      <a:b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</a:br>
                      <a:r>
                        <a:rPr lang="en-GB" altLang="ko-KR" sz="1000" dirty="0">
                          <a:solidFill>
                            <a:srgbClr val="0070C0"/>
                          </a:solidFill>
                          <a:effectLst/>
                          <a:latin typeface="Calibri (본문)"/>
                          <a:ea typeface="바탕" panose="02030600000101010101" pitchFamily="18" charset="-127"/>
                        </a:rPr>
                        <a:t>(Assemble the N2 line on the </a:t>
                      </a:r>
                      <a:r>
                        <a:rPr lang="en-US" altLang="ko-KR" sz="1000" dirty="0">
                          <a:solidFill>
                            <a:srgbClr val="0070C0"/>
                          </a:solidFill>
                          <a:effectLst/>
                          <a:latin typeface="Calibri (본문)"/>
                          <a:ea typeface="바탕" panose="02030600000101010101" pitchFamily="18" charset="-127"/>
                        </a:rPr>
                        <a:t>third</a:t>
                      </a:r>
                      <a:r>
                        <a:rPr lang="en-GB" altLang="ko-KR" sz="1000" dirty="0">
                          <a:solidFill>
                            <a:srgbClr val="0070C0"/>
                          </a:solidFill>
                          <a:effectLst/>
                          <a:latin typeface="Calibri (본문)"/>
                          <a:ea typeface="바탕" panose="02030600000101010101" pitchFamily="18" charset="-127"/>
                        </a:rPr>
                        <a:t> line of N2 back line of SRC1 ~ FAC module.) 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endParaRPr lang="ko-KR" altLang="ko-KR" sz="1050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74295" marR="74295" marT="37148" marB="37148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15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6913290"/>
                  </a:ext>
                </a:extLst>
              </a:tr>
              <a:tr h="326886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Page</a:t>
                      </a:r>
                    </a:p>
                  </a:txBody>
                  <a:tcPr marL="74295" marR="74295" marT="37148" marB="37148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850</a:t>
                      </a: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b="1" dirty="0"/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Issue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01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Approved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999999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SOP TEMPLATE – SINGLE LANDSCAPE v5.doc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1874398"/>
                  </a:ext>
                </a:extLst>
              </a:tr>
            </a:tbl>
          </a:graphicData>
        </a:graphic>
      </p:graphicFrame>
      <p:sp>
        <p:nvSpPr>
          <p:cNvPr id="55" name="직사각형 54">
            <a:extLst>
              <a:ext uri="{FF2B5EF4-FFF2-40B4-BE49-F238E27FC236}">
                <a16:creationId xmlns:a16="http://schemas.microsoft.com/office/drawing/2014/main" id="{210971BB-FF72-4222-97B3-31E8A3AFBC12}"/>
              </a:ext>
            </a:extLst>
          </p:cNvPr>
          <p:cNvSpPr/>
          <p:nvPr/>
        </p:nvSpPr>
        <p:spPr>
          <a:xfrm>
            <a:off x="231072" y="6519446"/>
            <a:ext cx="944385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tabLst>
                <a:tab pos="2057400" algn="ctr"/>
                <a:tab pos="4114800" algn="r"/>
                <a:tab pos="2057400" algn="ctr"/>
                <a:tab pos="4414838" algn="r"/>
              </a:tabLst>
            </a:pPr>
            <a:r>
              <a:rPr lang="en-GB" altLang="ko-KR" sz="7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맑은 고딕" panose="020B0503020000020004" pitchFamily="50" charset="-127"/>
              </a:rPr>
              <a:t>Copyright © Edwards Group plc 2020</a:t>
            </a:r>
            <a:endParaRPr lang="ko-KR" altLang="ko-KR" sz="700" dirty="0">
              <a:latin typeface="Times New Roman" panose="02020603050405020304" pitchFamily="18" charset="0"/>
              <a:ea typeface="맑은 고딕" panose="020B0503020000020004" pitchFamily="50" charset="-127"/>
            </a:endParaRPr>
          </a:p>
          <a:p>
            <a:pPr algn="ctr">
              <a:tabLst>
                <a:tab pos="2057400" algn="ctr"/>
                <a:tab pos="4114800" algn="r"/>
                <a:tab pos="2057400" algn="ctr"/>
                <a:tab pos="4414838" algn="r"/>
              </a:tabLst>
            </a:pPr>
            <a:r>
              <a:rPr lang="en-GB" altLang="ko-KR" sz="7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맑은 고딕" panose="020B0503020000020004" pitchFamily="50" charset="-127"/>
              </a:rPr>
              <a:t>Company Confidential Document.  This document can only be shared with 3</a:t>
            </a:r>
            <a:r>
              <a:rPr lang="en-GB" altLang="ko-KR" sz="700" baseline="300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맑은 고딕" panose="020B0503020000020004" pitchFamily="50" charset="-127"/>
              </a:rPr>
              <a:t>rd</a:t>
            </a:r>
            <a:r>
              <a:rPr lang="en-GB" altLang="ko-KR" sz="7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맑은 고딕" panose="020B0503020000020004" pitchFamily="50" charset="-127"/>
              </a:rPr>
              <a:t> parties with the written permission of the legal department or if an NDA is in place.  If printed this document should be shredded when disposed of.</a:t>
            </a:r>
            <a:endParaRPr lang="ko-KR" altLang="ko-KR" sz="700" dirty="0">
              <a:latin typeface="Times New Roman" panose="02020603050405020304" pitchFamily="18" charset="0"/>
              <a:ea typeface="맑은 고딕" panose="020B0503020000020004" pitchFamily="50" charset="-127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2D78D4A2-CD5A-42FC-8BC6-C2ACA8495B4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293" y="174391"/>
            <a:ext cx="824386" cy="175090"/>
          </a:xfrm>
          <a:prstGeom prst="rect">
            <a:avLst/>
          </a:prstGeom>
        </p:spPr>
      </p:pic>
      <p:pic>
        <p:nvPicPr>
          <p:cNvPr id="33" name="그림 32" descr="텍스트, 클립아트, 창문이(가) 표시된 사진&#10;&#10;자동 생성된 설명">
            <a:extLst>
              <a:ext uri="{FF2B5EF4-FFF2-40B4-BE49-F238E27FC236}">
                <a16:creationId xmlns:a16="http://schemas.microsoft.com/office/drawing/2014/main" id="{7724A335-0DF8-4347-A890-F3DD27BEFF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5530" y="2012754"/>
            <a:ext cx="780952" cy="52381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C24274A-69BE-4562-A57D-DECC68E6D3C5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1851" y="1955939"/>
            <a:ext cx="2296017" cy="4169653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1B9B6756-4F1C-4A0D-ACD9-7ED5DB70707E}"/>
              </a:ext>
            </a:extLst>
          </p:cNvPr>
          <p:cNvSpPr/>
          <p:nvPr/>
        </p:nvSpPr>
        <p:spPr>
          <a:xfrm>
            <a:off x="2075893" y="1931772"/>
            <a:ext cx="278172" cy="261811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FF00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002BD37-C483-489B-B1DC-F03350988F0D}"/>
              </a:ext>
            </a:extLst>
          </p:cNvPr>
          <p:cNvSpPr/>
          <p:nvPr/>
        </p:nvSpPr>
        <p:spPr>
          <a:xfrm>
            <a:off x="1901851" y="2536564"/>
            <a:ext cx="278172" cy="261811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FF00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D32D466-8642-496C-AE3D-93B8917F89D2}"/>
              </a:ext>
            </a:extLst>
          </p:cNvPr>
          <p:cNvSpPr/>
          <p:nvPr/>
        </p:nvSpPr>
        <p:spPr>
          <a:xfrm>
            <a:off x="3942851" y="2536563"/>
            <a:ext cx="278172" cy="261811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FF00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F42BA03-06E3-4AAB-923F-3610A83BEB70}"/>
              </a:ext>
            </a:extLst>
          </p:cNvPr>
          <p:cNvSpPr/>
          <p:nvPr/>
        </p:nvSpPr>
        <p:spPr>
          <a:xfrm>
            <a:off x="2639313" y="1931771"/>
            <a:ext cx="278172" cy="261811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FF00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B177868-AD05-442E-B114-337E7D347F37}"/>
              </a:ext>
            </a:extLst>
          </p:cNvPr>
          <p:cNvSpPr/>
          <p:nvPr/>
        </p:nvSpPr>
        <p:spPr>
          <a:xfrm>
            <a:off x="3202733" y="1931771"/>
            <a:ext cx="278172" cy="261811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FF00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E3048B1-CC8C-423B-951A-D2E2973DE35D}"/>
              </a:ext>
            </a:extLst>
          </p:cNvPr>
          <p:cNvSpPr/>
          <p:nvPr/>
        </p:nvSpPr>
        <p:spPr>
          <a:xfrm>
            <a:off x="3774432" y="1931771"/>
            <a:ext cx="278172" cy="261811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FF00"/>
              </a:solidFill>
            </a:endParaRPr>
          </a:p>
        </p:txBody>
      </p:sp>
      <p:pic>
        <p:nvPicPr>
          <p:cNvPr id="4098" name="그림 1">
            <a:extLst>
              <a:ext uri="{FF2B5EF4-FFF2-40B4-BE49-F238E27FC236}">
                <a16:creationId xmlns:a16="http://schemas.microsoft.com/office/drawing/2014/main" id="{E794E7B2-3C53-4E89-8E18-3DB08FB7F5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2846" y="3356516"/>
            <a:ext cx="1754327" cy="110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그림 1">
            <a:extLst>
              <a:ext uri="{FF2B5EF4-FFF2-40B4-BE49-F238E27FC236}">
                <a16:creationId xmlns:a16="http://schemas.microsoft.com/office/drawing/2014/main" id="{11204B34-7444-49D9-8949-C957C4391C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1719" y="3356516"/>
            <a:ext cx="1754326" cy="110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5FCC5056-FCE2-4E9D-9587-959D3891F568}"/>
              </a:ext>
            </a:extLst>
          </p:cNvPr>
          <p:cNvSpPr txBox="1"/>
          <p:nvPr/>
        </p:nvSpPr>
        <p:spPr>
          <a:xfrm>
            <a:off x="6446893" y="4662985"/>
            <a:ext cx="1303978" cy="338554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rgbClr val="00B050"/>
                </a:solidFill>
              </a:rPr>
              <a:t>SRC 4 / EXP 2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FEABF04-5D56-449B-ACFE-B4455F10607B}"/>
              </a:ext>
            </a:extLst>
          </p:cNvPr>
          <p:cNvSpPr txBox="1"/>
          <p:nvPr/>
        </p:nvSpPr>
        <p:spPr>
          <a:xfrm>
            <a:off x="4509500" y="4660794"/>
            <a:ext cx="1481016" cy="338554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rgbClr val="00B050"/>
                </a:solidFill>
              </a:rPr>
              <a:t>SRC 1,3 / EXP 1  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1E394BF-2D1D-442A-8C11-76E91981A4BD}"/>
              </a:ext>
            </a:extLst>
          </p:cNvPr>
          <p:cNvSpPr txBox="1"/>
          <p:nvPr/>
        </p:nvSpPr>
        <p:spPr>
          <a:xfrm>
            <a:off x="4598019" y="5077797"/>
            <a:ext cx="1303978" cy="338554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IE0113796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2C85AE6-E0C4-45A8-AA1D-D8DDB3599393}"/>
              </a:ext>
            </a:extLst>
          </p:cNvPr>
          <p:cNvSpPr txBox="1"/>
          <p:nvPr/>
        </p:nvSpPr>
        <p:spPr>
          <a:xfrm>
            <a:off x="6446893" y="5077797"/>
            <a:ext cx="1303978" cy="338554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IE0113822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48D7708-D80E-4AE9-BA7A-FCEE50E9E07D}"/>
              </a:ext>
            </a:extLst>
          </p:cNvPr>
          <p:cNvSpPr txBox="1"/>
          <p:nvPr/>
        </p:nvSpPr>
        <p:spPr>
          <a:xfrm>
            <a:off x="4301010" y="2498191"/>
            <a:ext cx="1303978" cy="338554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NKB905810</a:t>
            </a:r>
          </a:p>
        </p:txBody>
      </p:sp>
      <p:pic>
        <p:nvPicPr>
          <p:cNvPr id="20" name="그림 1">
            <a:extLst>
              <a:ext uri="{FF2B5EF4-FFF2-40B4-BE49-F238E27FC236}">
                <a16:creationId xmlns:a16="http://schemas.microsoft.com/office/drawing/2014/main" id="{29550AB8-4925-4B70-B103-4D604623F8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3278" y="3356516"/>
            <a:ext cx="1754326" cy="110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17E9A022-1C71-43F5-8A21-91A18B2CE5C6}"/>
              </a:ext>
            </a:extLst>
          </p:cNvPr>
          <p:cNvSpPr txBox="1"/>
          <p:nvPr/>
        </p:nvSpPr>
        <p:spPr>
          <a:xfrm>
            <a:off x="8248452" y="4665193"/>
            <a:ext cx="1303978" cy="338554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rgbClr val="00B050"/>
                </a:solidFill>
              </a:rPr>
              <a:t>SRC 4 / EXP 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644FBAF-F527-47C8-B5C3-665700B7F48F}"/>
              </a:ext>
            </a:extLst>
          </p:cNvPr>
          <p:cNvSpPr txBox="1"/>
          <p:nvPr/>
        </p:nvSpPr>
        <p:spPr>
          <a:xfrm>
            <a:off x="8248452" y="5077797"/>
            <a:ext cx="1303978" cy="338554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IE0113820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DE68191-5D0F-4BDB-A9EA-9FEDD299ABAF}"/>
              </a:ext>
            </a:extLst>
          </p:cNvPr>
          <p:cNvSpPr txBox="1"/>
          <p:nvPr/>
        </p:nvSpPr>
        <p:spPr>
          <a:xfrm>
            <a:off x="4816739" y="5620554"/>
            <a:ext cx="4247361" cy="430887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비슷하게 생겼지만 파트 넘버가 다르니 주의하세요</a:t>
            </a:r>
            <a:r>
              <a:rPr lang="en-US" altLang="ko-KR" sz="1100" dirty="0"/>
              <a:t>.</a:t>
            </a:r>
          </a:p>
          <a:p>
            <a:pPr algn="ctr"/>
            <a:r>
              <a:rPr lang="en-US" altLang="ko-KR" sz="1100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(It looks similar, but the part number is different, so be careful.)</a:t>
            </a:r>
          </a:p>
        </p:txBody>
      </p:sp>
    </p:spTree>
    <p:extLst>
      <p:ext uri="{BB962C8B-B14F-4D97-AF65-F5344CB8AC3E}">
        <p14:creationId xmlns:p14="http://schemas.microsoft.com/office/powerpoint/2010/main" val="342077565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표 16">
            <a:extLst>
              <a:ext uri="{FF2B5EF4-FFF2-40B4-BE49-F238E27FC236}">
                <a16:creationId xmlns:a16="http://schemas.microsoft.com/office/drawing/2014/main" id="{64AD76A6-BF97-4CAB-87A5-7B494C8277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9513650"/>
              </p:ext>
            </p:extLst>
          </p:nvPr>
        </p:nvGraphicFramePr>
        <p:xfrm>
          <a:off x="119518" y="147446"/>
          <a:ext cx="9713274" cy="63671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7171">
                  <a:extLst>
                    <a:ext uri="{9D8B030D-6E8A-4147-A177-3AD203B41FA5}">
                      <a16:colId xmlns:a16="http://schemas.microsoft.com/office/drawing/2014/main" val="3253739569"/>
                    </a:ext>
                  </a:extLst>
                </a:gridCol>
                <a:gridCol w="176589">
                  <a:extLst>
                    <a:ext uri="{9D8B030D-6E8A-4147-A177-3AD203B41FA5}">
                      <a16:colId xmlns:a16="http://schemas.microsoft.com/office/drawing/2014/main" val="825821396"/>
                    </a:ext>
                  </a:extLst>
                </a:gridCol>
                <a:gridCol w="120583">
                  <a:extLst>
                    <a:ext uri="{9D8B030D-6E8A-4147-A177-3AD203B41FA5}">
                      <a16:colId xmlns:a16="http://schemas.microsoft.com/office/drawing/2014/main" val="3171329016"/>
                    </a:ext>
                  </a:extLst>
                </a:gridCol>
                <a:gridCol w="336604">
                  <a:extLst>
                    <a:ext uri="{9D8B030D-6E8A-4147-A177-3AD203B41FA5}">
                      <a16:colId xmlns:a16="http://schemas.microsoft.com/office/drawing/2014/main" val="3172448492"/>
                    </a:ext>
                  </a:extLst>
                </a:gridCol>
                <a:gridCol w="473228">
                  <a:extLst>
                    <a:ext uri="{9D8B030D-6E8A-4147-A177-3AD203B41FA5}">
                      <a16:colId xmlns:a16="http://schemas.microsoft.com/office/drawing/2014/main" val="3116983912"/>
                    </a:ext>
                  </a:extLst>
                </a:gridCol>
                <a:gridCol w="175786">
                  <a:extLst>
                    <a:ext uri="{9D8B030D-6E8A-4147-A177-3AD203B41FA5}">
                      <a16:colId xmlns:a16="http://schemas.microsoft.com/office/drawing/2014/main" val="2867862272"/>
                    </a:ext>
                  </a:extLst>
                </a:gridCol>
                <a:gridCol w="102814">
                  <a:extLst>
                    <a:ext uri="{9D8B030D-6E8A-4147-A177-3AD203B41FA5}">
                      <a16:colId xmlns:a16="http://schemas.microsoft.com/office/drawing/2014/main" val="1953060234"/>
                    </a:ext>
                  </a:extLst>
                </a:gridCol>
                <a:gridCol w="737673">
                  <a:extLst>
                    <a:ext uri="{9D8B030D-6E8A-4147-A177-3AD203B41FA5}">
                      <a16:colId xmlns:a16="http://schemas.microsoft.com/office/drawing/2014/main" val="398629596"/>
                    </a:ext>
                  </a:extLst>
                </a:gridCol>
                <a:gridCol w="140459">
                  <a:extLst>
                    <a:ext uri="{9D8B030D-6E8A-4147-A177-3AD203B41FA5}">
                      <a16:colId xmlns:a16="http://schemas.microsoft.com/office/drawing/2014/main" val="404855326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091127642"/>
                    </a:ext>
                  </a:extLst>
                </a:gridCol>
                <a:gridCol w="485379">
                  <a:extLst>
                    <a:ext uri="{9D8B030D-6E8A-4147-A177-3AD203B41FA5}">
                      <a16:colId xmlns:a16="http://schemas.microsoft.com/office/drawing/2014/main" val="1479794387"/>
                    </a:ext>
                  </a:extLst>
                </a:gridCol>
                <a:gridCol w="331842">
                  <a:extLst>
                    <a:ext uri="{9D8B030D-6E8A-4147-A177-3AD203B41FA5}">
                      <a16:colId xmlns:a16="http://schemas.microsoft.com/office/drawing/2014/main" val="3215269691"/>
                    </a:ext>
                  </a:extLst>
                </a:gridCol>
                <a:gridCol w="817221">
                  <a:extLst>
                    <a:ext uri="{9D8B030D-6E8A-4147-A177-3AD203B41FA5}">
                      <a16:colId xmlns:a16="http://schemas.microsoft.com/office/drawing/2014/main" val="4242642920"/>
                    </a:ext>
                  </a:extLst>
                </a:gridCol>
                <a:gridCol w="430899">
                  <a:extLst>
                    <a:ext uri="{9D8B030D-6E8A-4147-A177-3AD203B41FA5}">
                      <a16:colId xmlns:a16="http://schemas.microsoft.com/office/drawing/2014/main" val="1436993564"/>
                    </a:ext>
                  </a:extLst>
                </a:gridCol>
                <a:gridCol w="594342">
                  <a:extLst>
                    <a:ext uri="{9D8B030D-6E8A-4147-A177-3AD203B41FA5}">
                      <a16:colId xmlns:a16="http://schemas.microsoft.com/office/drawing/2014/main" val="3220654505"/>
                    </a:ext>
                  </a:extLst>
                </a:gridCol>
                <a:gridCol w="985618">
                  <a:extLst>
                    <a:ext uri="{9D8B030D-6E8A-4147-A177-3AD203B41FA5}">
                      <a16:colId xmlns:a16="http://schemas.microsoft.com/office/drawing/2014/main" val="3053073729"/>
                    </a:ext>
                  </a:extLst>
                </a:gridCol>
                <a:gridCol w="102814">
                  <a:extLst>
                    <a:ext uri="{9D8B030D-6E8A-4147-A177-3AD203B41FA5}">
                      <a16:colId xmlns:a16="http://schemas.microsoft.com/office/drawing/2014/main" val="3496862969"/>
                    </a:ext>
                  </a:extLst>
                </a:gridCol>
                <a:gridCol w="784912">
                  <a:extLst>
                    <a:ext uri="{9D8B030D-6E8A-4147-A177-3AD203B41FA5}">
                      <a16:colId xmlns:a16="http://schemas.microsoft.com/office/drawing/2014/main" val="3448398408"/>
                    </a:ext>
                  </a:extLst>
                </a:gridCol>
                <a:gridCol w="720796">
                  <a:extLst>
                    <a:ext uri="{9D8B030D-6E8A-4147-A177-3AD203B41FA5}">
                      <a16:colId xmlns:a16="http://schemas.microsoft.com/office/drawing/2014/main" val="4087358375"/>
                    </a:ext>
                  </a:extLst>
                </a:gridCol>
                <a:gridCol w="102814">
                  <a:extLst>
                    <a:ext uri="{9D8B030D-6E8A-4147-A177-3AD203B41FA5}">
                      <a16:colId xmlns:a16="http://schemas.microsoft.com/office/drawing/2014/main" val="21403367"/>
                    </a:ext>
                  </a:extLst>
                </a:gridCol>
                <a:gridCol w="1149062">
                  <a:extLst>
                    <a:ext uri="{9D8B030D-6E8A-4147-A177-3AD203B41FA5}">
                      <a16:colId xmlns:a16="http://schemas.microsoft.com/office/drawing/2014/main" val="220410917"/>
                    </a:ext>
                  </a:extLst>
                </a:gridCol>
                <a:gridCol w="438388">
                  <a:extLst>
                    <a:ext uri="{9D8B030D-6E8A-4147-A177-3AD203B41FA5}">
                      <a16:colId xmlns:a16="http://schemas.microsoft.com/office/drawing/2014/main" val="2706650489"/>
                    </a:ext>
                  </a:extLst>
                </a:gridCol>
              </a:tblGrid>
              <a:tr h="185010">
                <a:tc gridSpan="8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9144" marB="18288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c</a:t>
                      </a:r>
                      <a:endParaRPr lang="ko-KR" altLang="en-US" sz="1000"/>
                    </a:p>
                  </a:txBody>
                  <a:tcPr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SOP NO.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9144" marB="182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T="0" marB="0"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9144" marB="182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Title: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9144" marB="182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G3_EUV END USER PUMP MODULE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295" marR="74295" marT="9144" marB="182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4830037"/>
                  </a:ext>
                </a:extLst>
              </a:tr>
              <a:tr h="171795"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</a:t>
                      </a:r>
                    </a:p>
                  </a:txBody>
                  <a:tcPr marL="74295" marR="74295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FF66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</a:t>
                      </a:r>
                    </a:p>
                  </a:txBody>
                  <a:tcPr marL="74295" marR="74295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en-US" altLang="ko-KR" sz="14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295" marR="74295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19"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solidFill>
                            <a:schemeClr val="tx1"/>
                          </a:solidFill>
                        </a:rPr>
                        <a:t>OP0860</a:t>
                      </a:r>
                      <a:endParaRPr lang="ko-KR" alt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2454436"/>
                  </a:ext>
                </a:extLst>
              </a:tr>
              <a:tr h="132151">
                <a:tc gridSpan="3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Ref.</a:t>
                      </a:r>
                    </a:p>
                  </a:txBody>
                  <a:tcPr marL="74295" marR="74295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en-US" altLang="ko-KR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Man.Item No.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Ser.Item No.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Qty</a:t>
                      </a: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Qty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Ref.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Man.Item No.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Ser.Item No.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</a:t>
                      </a: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Qty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3922277"/>
                  </a:ext>
                </a:extLst>
              </a:tr>
              <a:tr h="132151"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IE0113798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TOP ELEC HV COVER ASSY LH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ISO250 TRAPPED O-RING VITON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rgbClr val="FF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NKB905810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SEM CAP HD SKT M6*20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24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56520841"/>
                  </a:ext>
                </a:extLst>
              </a:tr>
              <a:tr h="132151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ISO250 TRAPPED O-RING VITON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8856439"/>
                  </a:ext>
                </a:extLst>
              </a:tr>
              <a:tr h="132151"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ISO250 TRAPPED O-RING VITON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3966801"/>
                  </a:ext>
                </a:extLst>
              </a:tr>
              <a:tr h="132151"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7255184"/>
                  </a:ext>
                </a:extLst>
              </a:tr>
              <a:tr h="132151"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981516"/>
                  </a:ext>
                </a:extLst>
              </a:tr>
              <a:tr h="133672"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36777566"/>
                  </a:ext>
                </a:extLst>
              </a:tr>
              <a:tr h="132151">
                <a:tc gridSpan="5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FF6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7911635"/>
                  </a:ext>
                </a:extLst>
              </a:tr>
              <a:tr h="4287690">
                <a:tc gridSpan="7"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Instruction:</a:t>
                      </a:r>
                    </a:p>
                    <a:p>
                      <a:pPr latinLnBrk="1"/>
                      <a:endParaRPr lang="en-US" altLang="ko-KR" sz="10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  <a:p>
                      <a:pPr latinLnBrk="1"/>
                      <a:endParaRPr lang="en-US" altLang="ko-KR" sz="10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  <a:p>
                      <a:pPr marL="228600" indent="-228600">
                        <a:buFont typeface="+mj-lt"/>
                        <a:buAutoNum type="arabicPeriod"/>
                      </a:pP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그림과 같이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SRC1 ~ FAC Module 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세 번째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N2 Back line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에 조립하세요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.</a:t>
                      </a:r>
                      <a:b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</a:br>
                      <a:r>
                        <a:rPr lang="en-GB" altLang="ko-KR" sz="1000" dirty="0">
                          <a:solidFill>
                            <a:srgbClr val="0070C0"/>
                          </a:solidFill>
                          <a:effectLst/>
                          <a:latin typeface="Calibri (본문)"/>
                          <a:ea typeface="바탕" panose="02030600000101010101" pitchFamily="18" charset="-127"/>
                        </a:rPr>
                        <a:t>(Assemble the N2 line on the </a:t>
                      </a:r>
                      <a:r>
                        <a:rPr lang="en-US" altLang="ko-KR" sz="1000" dirty="0">
                          <a:solidFill>
                            <a:srgbClr val="0070C0"/>
                          </a:solidFill>
                          <a:effectLst/>
                          <a:latin typeface="Calibri (본문)"/>
                          <a:ea typeface="바탕" panose="02030600000101010101" pitchFamily="18" charset="-127"/>
                        </a:rPr>
                        <a:t>third</a:t>
                      </a:r>
                      <a:r>
                        <a:rPr lang="en-GB" altLang="ko-KR" sz="1000" dirty="0">
                          <a:solidFill>
                            <a:srgbClr val="0070C0"/>
                          </a:solidFill>
                          <a:effectLst/>
                          <a:latin typeface="Calibri (본문)"/>
                          <a:ea typeface="바탕" panose="02030600000101010101" pitchFamily="18" charset="-127"/>
                        </a:rPr>
                        <a:t> line of N2 back line of SRC1 ~ FAC module.) 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endParaRPr lang="ko-KR" altLang="ko-KR" sz="1050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74295" marR="74295" marT="37148" marB="37148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15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6913290"/>
                  </a:ext>
                </a:extLst>
              </a:tr>
              <a:tr h="326886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Page</a:t>
                      </a:r>
                    </a:p>
                  </a:txBody>
                  <a:tcPr marL="74295" marR="74295" marT="37148" marB="37148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860</a:t>
                      </a: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b="1" dirty="0"/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Issue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01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Approved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999999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SOP TEMPLATE – SINGLE LANDSCAPE v5.doc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1874398"/>
                  </a:ext>
                </a:extLst>
              </a:tr>
            </a:tbl>
          </a:graphicData>
        </a:graphic>
      </p:graphicFrame>
      <p:sp>
        <p:nvSpPr>
          <p:cNvPr id="55" name="직사각형 54">
            <a:extLst>
              <a:ext uri="{FF2B5EF4-FFF2-40B4-BE49-F238E27FC236}">
                <a16:creationId xmlns:a16="http://schemas.microsoft.com/office/drawing/2014/main" id="{210971BB-FF72-4222-97B3-31E8A3AFBC12}"/>
              </a:ext>
            </a:extLst>
          </p:cNvPr>
          <p:cNvSpPr/>
          <p:nvPr/>
        </p:nvSpPr>
        <p:spPr>
          <a:xfrm>
            <a:off x="231072" y="6519446"/>
            <a:ext cx="944385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tabLst>
                <a:tab pos="2057400" algn="ctr"/>
                <a:tab pos="4114800" algn="r"/>
                <a:tab pos="2057400" algn="ctr"/>
                <a:tab pos="4414838" algn="r"/>
              </a:tabLst>
            </a:pPr>
            <a:r>
              <a:rPr lang="en-GB" altLang="ko-KR" sz="7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맑은 고딕" panose="020B0503020000020004" pitchFamily="50" charset="-127"/>
              </a:rPr>
              <a:t>Copyright © Edwards Group plc 2020</a:t>
            </a:r>
            <a:endParaRPr lang="ko-KR" altLang="ko-KR" sz="700" dirty="0">
              <a:latin typeface="Times New Roman" panose="02020603050405020304" pitchFamily="18" charset="0"/>
              <a:ea typeface="맑은 고딕" panose="020B0503020000020004" pitchFamily="50" charset="-127"/>
            </a:endParaRPr>
          </a:p>
          <a:p>
            <a:pPr algn="ctr">
              <a:tabLst>
                <a:tab pos="2057400" algn="ctr"/>
                <a:tab pos="4114800" algn="r"/>
                <a:tab pos="2057400" algn="ctr"/>
                <a:tab pos="4414838" algn="r"/>
              </a:tabLst>
            </a:pPr>
            <a:r>
              <a:rPr lang="en-GB" altLang="ko-KR" sz="7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맑은 고딕" panose="020B0503020000020004" pitchFamily="50" charset="-127"/>
              </a:rPr>
              <a:t>Company Confidential Document.  This document can only be shared with 3</a:t>
            </a:r>
            <a:r>
              <a:rPr lang="en-GB" altLang="ko-KR" sz="700" baseline="300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맑은 고딕" panose="020B0503020000020004" pitchFamily="50" charset="-127"/>
              </a:rPr>
              <a:t>rd</a:t>
            </a:r>
            <a:r>
              <a:rPr lang="en-GB" altLang="ko-KR" sz="7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맑은 고딕" panose="020B0503020000020004" pitchFamily="50" charset="-127"/>
              </a:rPr>
              <a:t> parties with the written permission of the legal department or if an NDA is in place.  If printed this document should be shredded when disposed of.</a:t>
            </a:r>
            <a:endParaRPr lang="ko-KR" altLang="ko-KR" sz="700" dirty="0">
              <a:latin typeface="Times New Roman" panose="02020603050405020304" pitchFamily="18" charset="0"/>
              <a:ea typeface="맑은 고딕" panose="020B0503020000020004" pitchFamily="50" charset="-127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2D78D4A2-CD5A-42FC-8BC6-C2ACA8495B4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293" y="174391"/>
            <a:ext cx="824386" cy="175090"/>
          </a:xfrm>
          <a:prstGeom prst="rect">
            <a:avLst/>
          </a:prstGeom>
        </p:spPr>
      </p:pic>
      <p:pic>
        <p:nvPicPr>
          <p:cNvPr id="33" name="그림 32" descr="텍스트, 클립아트, 창문이(가) 표시된 사진&#10;&#10;자동 생성된 설명">
            <a:extLst>
              <a:ext uri="{FF2B5EF4-FFF2-40B4-BE49-F238E27FC236}">
                <a16:creationId xmlns:a16="http://schemas.microsoft.com/office/drawing/2014/main" id="{7724A335-0DF8-4347-A890-F3DD27BEFF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5530" y="2012754"/>
            <a:ext cx="780952" cy="52381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D116D5A-E115-4DEB-9525-00D1800DDB46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6640" y="2012754"/>
            <a:ext cx="2188008" cy="409704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91A2AA5-62F4-4DE0-AF5A-E0DAFA2AD26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874" b="95378" l="4379" r="94492">
                        <a14:foregroundMark x1="18362" y1="8193" x2="4379" y2="21429"/>
                        <a14:foregroundMark x1="4379" y1="21429" x2="17232" y2="10084"/>
                        <a14:foregroundMark x1="17232" y1="10084" x2="18644" y2="10084"/>
                        <a14:foregroundMark x1="68927" y1="90336" x2="90678" y2="80252"/>
                        <a14:foregroundMark x1="90678" y1="80252" x2="90819" y2="77941"/>
                        <a14:foregroundMark x1="92655" y1="72269" x2="94492" y2="69538"/>
                        <a14:foregroundMark x1="77966" y1="93067" x2="80226" y2="953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9683" y="3200128"/>
            <a:ext cx="3077185" cy="2068842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6461BF3A-94D0-4B91-B16E-25445CBB8698}"/>
              </a:ext>
            </a:extLst>
          </p:cNvPr>
          <p:cNvSpPr/>
          <p:nvPr/>
        </p:nvSpPr>
        <p:spPr>
          <a:xfrm>
            <a:off x="3881781" y="3156798"/>
            <a:ext cx="278172" cy="261811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FF00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54DA480-DDA8-44A2-BE3E-1D6198DD17F2}"/>
              </a:ext>
            </a:extLst>
          </p:cNvPr>
          <p:cNvSpPr/>
          <p:nvPr/>
        </p:nvSpPr>
        <p:spPr>
          <a:xfrm>
            <a:off x="1972872" y="3069223"/>
            <a:ext cx="278172" cy="261811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FF00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9AEE718-FC2B-470A-8865-1B368183416D}"/>
              </a:ext>
            </a:extLst>
          </p:cNvPr>
          <p:cNvSpPr/>
          <p:nvPr/>
        </p:nvSpPr>
        <p:spPr>
          <a:xfrm>
            <a:off x="1972872" y="2666307"/>
            <a:ext cx="278172" cy="261811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FF00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F15CB20-852F-412F-9822-66F2E5D4C72D}"/>
              </a:ext>
            </a:extLst>
          </p:cNvPr>
          <p:cNvSpPr/>
          <p:nvPr/>
        </p:nvSpPr>
        <p:spPr>
          <a:xfrm>
            <a:off x="3881781" y="2666306"/>
            <a:ext cx="278172" cy="261811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FF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CB045E0-DFA8-44EC-9FC4-F9CB3CADA275}"/>
              </a:ext>
            </a:extLst>
          </p:cNvPr>
          <p:cNvSpPr txBox="1"/>
          <p:nvPr/>
        </p:nvSpPr>
        <p:spPr>
          <a:xfrm>
            <a:off x="4225705" y="2627934"/>
            <a:ext cx="1303978" cy="338554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NKB905810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C342755-023B-4D49-A368-01B121509AD0}"/>
              </a:ext>
            </a:extLst>
          </p:cNvPr>
          <p:cNvSpPr txBox="1"/>
          <p:nvPr/>
        </p:nvSpPr>
        <p:spPr>
          <a:xfrm>
            <a:off x="6416286" y="5333333"/>
            <a:ext cx="1303978" cy="338554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IE0113798</a:t>
            </a:r>
          </a:p>
        </p:txBody>
      </p:sp>
    </p:spTree>
    <p:extLst>
      <p:ext uri="{BB962C8B-B14F-4D97-AF65-F5344CB8AC3E}">
        <p14:creationId xmlns:p14="http://schemas.microsoft.com/office/powerpoint/2010/main" val="34549571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표 16">
            <a:extLst>
              <a:ext uri="{FF2B5EF4-FFF2-40B4-BE49-F238E27FC236}">
                <a16:creationId xmlns:a16="http://schemas.microsoft.com/office/drawing/2014/main" id="{64AD76A6-BF97-4CAB-87A5-7B494C8277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6556984"/>
              </p:ext>
            </p:extLst>
          </p:nvPr>
        </p:nvGraphicFramePr>
        <p:xfrm>
          <a:off x="119518" y="147446"/>
          <a:ext cx="9713274" cy="63849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7171">
                  <a:extLst>
                    <a:ext uri="{9D8B030D-6E8A-4147-A177-3AD203B41FA5}">
                      <a16:colId xmlns:a16="http://schemas.microsoft.com/office/drawing/2014/main" val="3253739569"/>
                    </a:ext>
                  </a:extLst>
                </a:gridCol>
                <a:gridCol w="176589">
                  <a:extLst>
                    <a:ext uri="{9D8B030D-6E8A-4147-A177-3AD203B41FA5}">
                      <a16:colId xmlns:a16="http://schemas.microsoft.com/office/drawing/2014/main" val="825821396"/>
                    </a:ext>
                  </a:extLst>
                </a:gridCol>
                <a:gridCol w="120583">
                  <a:extLst>
                    <a:ext uri="{9D8B030D-6E8A-4147-A177-3AD203B41FA5}">
                      <a16:colId xmlns:a16="http://schemas.microsoft.com/office/drawing/2014/main" val="3171329016"/>
                    </a:ext>
                  </a:extLst>
                </a:gridCol>
                <a:gridCol w="336604">
                  <a:extLst>
                    <a:ext uri="{9D8B030D-6E8A-4147-A177-3AD203B41FA5}">
                      <a16:colId xmlns:a16="http://schemas.microsoft.com/office/drawing/2014/main" val="3172448492"/>
                    </a:ext>
                  </a:extLst>
                </a:gridCol>
                <a:gridCol w="473228">
                  <a:extLst>
                    <a:ext uri="{9D8B030D-6E8A-4147-A177-3AD203B41FA5}">
                      <a16:colId xmlns:a16="http://schemas.microsoft.com/office/drawing/2014/main" val="3116983912"/>
                    </a:ext>
                  </a:extLst>
                </a:gridCol>
                <a:gridCol w="175786">
                  <a:extLst>
                    <a:ext uri="{9D8B030D-6E8A-4147-A177-3AD203B41FA5}">
                      <a16:colId xmlns:a16="http://schemas.microsoft.com/office/drawing/2014/main" val="2867862272"/>
                    </a:ext>
                  </a:extLst>
                </a:gridCol>
                <a:gridCol w="102814">
                  <a:extLst>
                    <a:ext uri="{9D8B030D-6E8A-4147-A177-3AD203B41FA5}">
                      <a16:colId xmlns:a16="http://schemas.microsoft.com/office/drawing/2014/main" val="1953060234"/>
                    </a:ext>
                  </a:extLst>
                </a:gridCol>
                <a:gridCol w="737673">
                  <a:extLst>
                    <a:ext uri="{9D8B030D-6E8A-4147-A177-3AD203B41FA5}">
                      <a16:colId xmlns:a16="http://schemas.microsoft.com/office/drawing/2014/main" val="398629596"/>
                    </a:ext>
                  </a:extLst>
                </a:gridCol>
                <a:gridCol w="140459">
                  <a:extLst>
                    <a:ext uri="{9D8B030D-6E8A-4147-A177-3AD203B41FA5}">
                      <a16:colId xmlns:a16="http://schemas.microsoft.com/office/drawing/2014/main" val="404855326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091127642"/>
                    </a:ext>
                  </a:extLst>
                </a:gridCol>
                <a:gridCol w="485379">
                  <a:extLst>
                    <a:ext uri="{9D8B030D-6E8A-4147-A177-3AD203B41FA5}">
                      <a16:colId xmlns:a16="http://schemas.microsoft.com/office/drawing/2014/main" val="1479794387"/>
                    </a:ext>
                  </a:extLst>
                </a:gridCol>
                <a:gridCol w="331842">
                  <a:extLst>
                    <a:ext uri="{9D8B030D-6E8A-4147-A177-3AD203B41FA5}">
                      <a16:colId xmlns:a16="http://schemas.microsoft.com/office/drawing/2014/main" val="3215269691"/>
                    </a:ext>
                  </a:extLst>
                </a:gridCol>
                <a:gridCol w="817221">
                  <a:extLst>
                    <a:ext uri="{9D8B030D-6E8A-4147-A177-3AD203B41FA5}">
                      <a16:colId xmlns:a16="http://schemas.microsoft.com/office/drawing/2014/main" val="4242642920"/>
                    </a:ext>
                  </a:extLst>
                </a:gridCol>
                <a:gridCol w="430899">
                  <a:extLst>
                    <a:ext uri="{9D8B030D-6E8A-4147-A177-3AD203B41FA5}">
                      <a16:colId xmlns:a16="http://schemas.microsoft.com/office/drawing/2014/main" val="1436993564"/>
                    </a:ext>
                  </a:extLst>
                </a:gridCol>
                <a:gridCol w="594342">
                  <a:extLst>
                    <a:ext uri="{9D8B030D-6E8A-4147-A177-3AD203B41FA5}">
                      <a16:colId xmlns:a16="http://schemas.microsoft.com/office/drawing/2014/main" val="3220654505"/>
                    </a:ext>
                  </a:extLst>
                </a:gridCol>
                <a:gridCol w="985618">
                  <a:extLst>
                    <a:ext uri="{9D8B030D-6E8A-4147-A177-3AD203B41FA5}">
                      <a16:colId xmlns:a16="http://schemas.microsoft.com/office/drawing/2014/main" val="3053073729"/>
                    </a:ext>
                  </a:extLst>
                </a:gridCol>
                <a:gridCol w="102814">
                  <a:extLst>
                    <a:ext uri="{9D8B030D-6E8A-4147-A177-3AD203B41FA5}">
                      <a16:colId xmlns:a16="http://schemas.microsoft.com/office/drawing/2014/main" val="3496862969"/>
                    </a:ext>
                  </a:extLst>
                </a:gridCol>
                <a:gridCol w="784912">
                  <a:extLst>
                    <a:ext uri="{9D8B030D-6E8A-4147-A177-3AD203B41FA5}">
                      <a16:colId xmlns:a16="http://schemas.microsoft.com/office/drawing/2014/main" val="3448398408"/>
                    </a:ext>
                  </a:extLst>
                </a:gridCol>
                <a:gridCol w="720796">
                  <a:extLst>
                    <a:ext uri="{9D8B030D-6E8A-4147-A177-3AD203B41FA5}">
                      <a16:colId xmlns:a16="http://schemas.microsoft.com/office/drawing/2014/main" val="4087358375"/>
                    </a:ext>
                  </a:extLst>
                </a:gridCol>
                <a:gridCol w="102814">
                  <a:extLst>
                    <a:ext uri="{9D8B030D-6E8A-4147-A177-3AD203B41FA5}">
                      <a16:colId xmlns:a16="http://schemas.microsoft.com/office/drawing/2014/main" val="21403367"/>
                    </a:ext>
                  </a:extLst>
                </a:gridCol>
                <a:gridCol w="1149062">
                  <a:extLst>
                    <a:ext uri="{9D8B030D-6E8A-4147-A177-3AD203B41FA5}">
                      <a16:colId xmlns:a16="http://schemas.microsoft.com/office/drawing/2014/main" val="220410917"/>
                    </a:ext>
                  </a:extLst>
                </a:gridCol>
                <a:gridCol w="438388">
                  <a:extLst>
                    <a:ext uri="{9D8B030D-6E8A-4147-A177-3AD203B41FA5}">
                      <a16:colId xmlns:a16="http://schemas.microsoft.com/office/drawing/2014/main" val="2706650489"/>
                    </a:ext>
                  </a:extLst>
                </a:gridCol>
              </a:tblGrid>
              <a:tr h="185010">
                <a:tc gridSpan="8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9144" marB="18288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c</a:t>
                      </a:r>
                      <a:endParaRPr lang="ko-KR" altLang="en-US" sz="1000"/>
                    </a:p>
                  </a:txBody>
                  <a:tcPr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SOP NO.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9144" marB="182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T="0" marB="0"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9144" marB="182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Title: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9144" marB="182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G3_EUV END USER PUMP MODULE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295" marR="74295" marT="9144" marB="182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4830037"/>
                  </a:ext>
                </a:extLst>
              </a:tr>
              <a:tr h="171795"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</a:t>
                      </a:r>
                    </a:p>
                  </a:txBody>
                  <a:tcPr marL="74295" marR="74295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FF66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</a:t>
                      </a:r>
                    </a:p>
                  </a:txBody>
                  <a:tcPr marL="74295" marR="74295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en-US" altLang="ko-KR" sz="14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295" marR="74295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19"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solidFill>
                            <a:schemeClr val="tx1"/>
                          </a:solidFill>
                        </a:rPr>
                        <a:t>OP0870</a:t>
                      </a:r>
                      <a:endParaRPr lang="ko-KR" alt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2454436"/>
                  </a:ext>
                </a:extLst>
              </a:tr>
              <a:tr h="132151">
                <a:tc gridSpan="3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Ref.</a:t>
                      </a:r>
                    </a:p>
                  </a:txBody>
                  <a:tcPr marL="74295" marR="74295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en-US" altLang="ko-KR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Man.Item No.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Ser.Item No.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Qty</a:t>
                      </a: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Qty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Ref.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Man.Item No.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Ser.Item No.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</a:t>
                      </a: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Qty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3922277"/>
                  </a:ext>
                </a:extLst>
              </a:tr>
              <a:tr h="132151"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IE0113422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PUMP FUSEBOX FRONT COVER ASSY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ISO250 TRAPPED O-RING VITON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rgbClr val="FF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IE0113814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PM FUSEBOX FORNT RH COVER ASSY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56520841"/>
                  </a:ext>
                </a:extLst>
              </a:tr>
              <a:tr h="132151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218960310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NUT FULL M6 SS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ISO250 TRAPPED O-RING VITON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24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IE0113794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PM FUSEBOX FORNT LH COVER ASSY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8856439"/>
                  </a:ext>
                </a:extLst>
              </a:tr>
              <a:tr h="132151"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218981309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WSHR NORM M6 SS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ISO250 TRAPPED O-RING VITON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24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NKB905810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SEM CAP HD SKT M6*20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24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3966801"/>
                  </a:ext>
                </a:extLst>
              </a:tr>
              <a:tr h="133672"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218983509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WSHR S-COIL M6 SS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24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36777566"/>
                  </a:ext>
                </a:extLst>
              </a:tr>
              <a:tr h="132151">
                <a:tc gridSpan="5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FF6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7911635"/>
                  </a:ext>
                </a:extLst>
              </a:tr>
              <a:tr h="4628533">
                <a:tc gridSpan="7"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Instruction:</a:t>
                      </a:r>
                    </a:p>
                    <a:p>
                      <a:pPr latinLnBrk="1"/>
                      <a:endParaRPr lang="en-US" altLang="ko-KR" sz="10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  <a:p>
                      <a:pPr latinLnBrk="1"/>
                      <a:endParaRPr lang="en-US" altLang="ko-KR" sz="10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  <a:p>
                      <a:pPr marL="228600" indent="-228600">
                        <a:buFont typeface="+mj-lt"/>
                        <a:buAutoNum type="arabicPeriod"/>
                      </a:pP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그림과 같이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SRC1 ~ FAC Module 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세 번째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N2 Back line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에 조립하세요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.</a:t>
                      </a:r>
                      <a:b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</a:br>
                      <a:r>
                        <a:rPr lang="en-GB" altLang="ko-KR" sz="1000" dirty="0">
                          <a:solidFill>
                            <a:srgbClr val="0070C0"/>
                          </a:solidFill>
                          <a:effectLst/>
                          <a:latin typeface="Calibri (본문)"/>
                          <a:ea typeface="바탕" panose="02030600000101010101" pitchFamily="18" charset="-127"/>
                        </a:rPr>
                        <a:t>(Assemble the N2 line on the </a:t>
                      </a:r>
                      <a:r>
                        <a:rPr lang="en-US" altLang="ko-KR" sz="1000" dirty="0">
                          <a:solidFill>
                            <a:srgbClr val="0070C0"/>
                          </a:solidFill>
                          <a:effectLst/>
                          <a:latin typeface="Calibri (본문)"/>
                          <a:ea typeface="바탕" panose="02030600000101010101" pitchFamily="18" charset="-127"/>
                        </a:rPr>
                        <a:t>third</a:t>
                      </a:r>
                      <a:r>
                        <a:rPr lang="en-GB" altLang="ko-KR" sz="1000" dirty="0">
                          <a:solidFill>
                            <a:srgbClr val="0070C0"/>
                          </a:solidFill>
                          <a:effectLst/>
                          <a:latin typeface="Calibri (본문)"/>
                          <a:ea typeface="바탕" panose="02030600000101010101" pitchFamily="18" charset="-127"/>
                        </a:rPr>
                        <a:t> line of N2 back line of SRC1 ~ FAC module.) 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endParaRPr lang="ko-KR" altLang="ko-KR" sz="1050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74295" marR="74295" marT="37148" marB="37148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15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6913290"/>
                  </a:ext>
                </a:extLst>
              </a:tr>
              <a:tr h="326886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Page</a:t>
                      </a:r>
                    </a:p>
                  </a:txBody>
                  <a:tcPr marL="74295" marR="74295" marT="37148" marB="37148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870</a:t>
                      </a: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b="1" dirty="0"/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Issue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01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Approved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999999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SOP TEMPLATE – SINGLE LANDSCAPE v5.doc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1874398"/>
                  </a:ext>
                </a:extLst>
              </a:tr>
            </a:tbl>
          </a:graphicData>
        </a:graphic>
      </p:graphicFrame>
      <p:sp>
        <p:nvSpPr>
          <p:cNvPr id="55" name="직사각형 54">
            <a:extLst>
              <a:ext uri="{FF2B5EF4-FFF2-40B4-BE49-F238E27FC236}">
                <a16:creationId xmlns:a16="http://schemas.microsoft.com/office/drawing/2014/main" id="{210971BB-FF72-4222-97B3-31E8A3AFBC12}"/>
              </a:ext>
            </a:extLst>
          </p:cNvPr>
          <p:cNvSpPr/>
          <p:nvPr/>
        </p:nvSpPr>
        <p:spPr>
          <a:xfrm>
            <a:off x="231072" y="6519446"/>
            <a:ext cx="944385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tabLst>
                <a:tab pos="2057400" algn="ctr"/>
                <a:tab pos="4114800" algn="r"/>
                <a:tab pos="2057400" algn="ctr"/>
                <a:tab pos="4414838" algn="r"/>
              </a:tabLst>
            </a:pPr>
            <a:r>
              <a:rPr lang="en-GB" altLang="ko-KR" sz="7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맑은 고딕" panose="020B0503020000020004" pitchFamily="50" charset="-127"/>
              </a:rPr>
              <a:t>Copyright © Edwards Group plc 2020</a:t>
            </a:r>
            <a:endParaRPr lang="ko-KR" altLang="ko-KR" sz="700" dirty="0">
              <a:latin typeface="Times New Roman" panose="02020603050405020304" pitchFamily="18" charset="0"/>
              <a:ea typeface="맑은 고딕" panose="020B0503020000020004" pitchFamily="50" charset="-127"/>
            </a:endParaRPr>
          </a:p>
          <a:p>
            <a:pPr algn="ctr">
              <a:tabLst>
                <a:tab pos="2057400" algn="ctr"/>
                <a:tab pos="4114800" algn="r"/>
                <a:tab pos="2057400" algn="ctr"/>
                <a:tab pos="4414838" algn="r"/>
              </a:tabLst>
            </a:pPr>
            <a:r>
              <a:rPr lang="en-GB" altLang="ko-KR" sz="7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맑은 고딕" panose="020B0503020000020004" pitchFamily="50" charset="-127"/>
              </a:rPr>
              <a:t>Company Confidential Document.  This document can only be shared with 3</a:t>
            </a:r>
            <a:r>
              <a:rPr lang="en-GB" altLang="ko-KR" sz="700" baseline="300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맑은 고딕" panose="020B0503020000020004" pitchFamily="50" charset="-127"/>
              </a:rPr>
              <a:t>rd</a:t>
            </a:r>
            <a:r>
              <a:rPr lang="en-GB" altLang="ko-KR" sz="7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맑은 고딕" panose="020B0503020000020004" pitchFamily="50" charset="-127"/>
              </a:rPr>
              <a:t> parties with the written permission of the legal department or if an NDA is in place.  If printed this document should be shredded when disposed of.</a:t>
            </a:r>
            <a:endParaRPr lang="ko-KR" altLang="ko-KR" sz="700" dirty="0">
              <a:latin typeface="Times New Roman" panose="02020603050405020304" pitchFamily="18" charset="0"/>
              <a:ea typeface="맑은 고딕" panose="020B0503020000020004" pitchFamily="50" charset="-127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2D78D4A2-CD5A-42FC-8BC6-C2ACA8495B4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293" y="174391"/>
            <a:ext cx="824386" cy="17509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44C9D43-70C1-4B69-9301-BA8B17F24E21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370" y="1728665"/>
            <a:ext cx="2924363" cy="391655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D766997-E96D-41DE-A9BD-8EED1395D9B2}"/>
              </a:ext>
            </a:extLst>
          </p:cNvPr>
          <p:cNvSpPr txBox="1"/>
          <p:nvPr/>
        </p:nvSpPr>
        <p:spPr>
          <a:xfrm>
            <a:off x="7761197" y="3046917"/>
            <a:ext cx="1954846" cy="430887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/>
              <a:t>Sub </a:t>
            </a:r>
            <a:r>
              <a:rPr lang="en-US" altLang="ko-KR" sz="1100" dirty="0" err="1"/>
              <a:t>assy</a:t>
            </a:r>
            <a:r>
              <a:rPr lang="en-US" altLang="ko-KR" sz="1100" dirty="0"/>
              <a:t>’ </a:t>
            </a:r>
            <a:r>
              <a:rPr lang="ko-KR" altLang="en-US" sz="1100" dirty="0"/>
              <a:t>를 진행하세요</a:t>
            </a:r>
            <a:r>
              <a:rPr lang="en-US" altLang="ko-KR" sz="1100" dirty="0"/>
              <a:t>.</a:t>
            </a:r>
          </a:p>
          <a:p>
            <a:pPr algn="ctr"/>
            <a:r>
              <a:rPr lang="en-US" altLang="ko-KR" sz="1100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(Make the sub </a:t>
            </a:r>
            <a:r>
              <a:rPr lang="en-US" altLang="ko-KR" sz="1100" dirty="0" err="1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assy</a:t>
            </a:r>
            <a:r>
              <a:rPr lang="en-US" altLang="ko-KR" sz="1100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’ part.)</a:t>
            </a:r>
          </a:p>
        </p:txBody>
      </p:sp>
      <p:pic>
        <p:nvPicPr>
          <p:cNvPr id="2050" name="그림 8">
            <a:extLst>
              <a:ext uri="{FF2B5EF4-FFF2-40B4-BE49-F238E27FC236}">
                <a16:creationId xmlns:a16="http://schemas.microsoft.com/office/drawing/2014/main" id="{85678934-8FBA-4B00-AD8D-09EECA0835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7004" y="1645005"/>
            <a:ext cx="1417385" cy="129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그림 13">
            <a:extLst>
              <a:ext uri="{FF2B5EF4-FFF2-40B4-BE49-F238E27FC236}">
                <a16:creationId xmlns:a16="http://schemas.microsoft.com/office/drawing/2014/main" id="{5A093F78-B8EE-4E59-8EB4-F587441A53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4967" y="1645005"/>
            <a:ext cx="1421076" cy="129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378BA88B-4812-4930-955D-84F3D3531599}"/>
              </a:ext>
            </a:extLst>
          </p:cNvPr>
          <p:cNvCxnSpPr>
            <a:cxnSpLocks/>
            <a:stCxn id="2050" idx="3"/>
            <a:endCxn id="2051" idx="1"/>
          </p:cNvCxnSpPr>
          <p:nvPr/>
        </p:nvCxnSpPr>
        <p:spPr>
          <a:xfrm>
            <a:off x="7674389" y="2290605"/>
            <a:ext cx="620578" cy="0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FD85BB1A-3A26-4FD4-9FE5-2252E1B7E174}"/>
              </a:ext>
            </a:extLst>
          </p:cNvPr>
          <p:cNvSpPr txBox="1"/>
          <p:nvPr/>
        </p:nvSpPr>
        <p:spPr>
          <a:xfrm>
            <a:off x="4891379" y="1776230"/>
            <a:ext cx="1303978" cy="830997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218960310</a:t>
            </a:r>
          </a:p>
          <a:p>
            <a:pPr algn="ctr"/>
            <a:r>
              <a:rPr lang="en-US" altLang="ko-KR" sz="1600" dirty="0"/>
              <a:t>218981309</a:t>
            </a:r>
          </a:p>
          <a:p>
            <a:pPr algn="ctr"/>
            <a:r>
              <a:rPr lang="en-US" altLang="ko-KR" sz="1600" dirty="0"/>
              <a:t>218983509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FE27164-8D46-4BE7-B40D-DBA7294FFC55}"/>
              </a:ext>
            </a:extLst>
          </p:cNvPr>
          <p:cNvSpPr/>
          <p:nvPr/>
        </p:nvSpPr>
        <p:spPr>
          <a:xfrm>
            <a:off x="6248125" y="1785110"/>
            <a:ext cx="278172" cy="318890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FF00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0045C7A-F53E-419B-9CCA-4FB6BA1F8EF8}"/>
              </a:ext>
            </a:extLst>
          </p:cNvPr>
          <p:cNvSpPr/>
          <p:nvPr/>
        </p:nvSpPr>
        <p:spPr>
          <a:xfrm>
            <a:off x="6248125" y="2330380"/>
            <a:ext cx="278172" cy="318890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FF00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34EB81C-48A5-450C-9AC7-76AD5D95864A}"/>
              </a:ext>
            </a:extLst>
          </p:cNvPr>
          <p:cNvSpPr/>
          <p:nvPr/>
        </p:nvSpPr>
        <p:spPr>
          <a:xfrm>
            <a:off x="7405494" y="2330380"/>
            <a:ext cx="278172" cy="318890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FF00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FE77D21-848E-41E1-847E-830DB7199AAD}"/>
              </a:ext>
            </a:extLst>
          </p:cNvPr>
          <p:cNvSpPr/>
          <p:nvPr/>
        </p:nvSpPr>
        <p:spPr>
          <a:xfrm>
            <a:off x="7405494" y="1785110"/>
            <a:ext cx="278172" cy="318890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FF00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167A6C6-2ED9-40EA-B0B3-3A18A6A3E109}"/>
              </a:ext>
            </a:extLst>
          </p:cNvPr>
          <p:cNvSpPr txBox="1"/>
          <p:nvPr/>
        </p:nvSpPr>
        <p:spPr>
          <a:xfrm>
            <a:off x="5930319" y="4788867"/>
            <a:ext cx="1303978" cy="338554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IE0113814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CC7E3F2-9FA1-4FD6-8E4B-D709E55A5994}"/>
              </a:ext>
            </a:extLst>
          </p:cNvPr>
          <p:cNvSpPr txBox="1"/>
          <p:nvPr/>
        </p:nvSpPr>
        <p:spPr>
          <a:xfrm>
            <a:off x="6313707" y="2954523"/>
            <a:ext cx="1303978" cy="338554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IE0113422</a:t>
            </a:r>
          </a:p>
        </p:txBody>
      </p:sp>
      <p:pic>
        <p:nvPicPr>
          <p:cNvPr id="2053" name="그림 7">
            <a:extLst>
              <a:ext uri="{FF2B5EF4-FFF2-40B4-BE49-F238E27FC236}">
                <a16:creationId xmlns:a16="http://schemas.microsoft.com/office/drawing/2014/main" id="{95165FD9-F499-40C2-B460-7278A4C105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0320" y="3648137"/>
            <a:ext cx="1303978" cy="10581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" name="그림 32" descr="텍스트, 클립아트, 창문이(가) 표시된 사진&#10;&#10;자동 생성된 설명">
            <a:extLst>
              <a:ext uri="{FF2B5EF4-FFF2-40B4-BE49-F238E27FC236}">
                <a16:creationId xmlns:a16="http://schemas.microsoft.com/office/drawing/2014/main" id="{7724A335-0DF8-4347-A890-F3DD27BEFF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5530" y="1666521"/>
            <a:ext cx="780952" cy="523810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4E4F3BF6-428F-4365-844D-008B7E41C978}"/>
              </a:ext>
            </a:extLst>
          </p:cNvPr>
          <p:cNvSpPr txBox="1"/>
          <p:nvPr/>
        </p:nvSpPr>
        <p:spPr>
          <a:xfrm>
            <a:off x="5468682" y="5645501"/>
            <a:ext cx="4247361" cy="430887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비슷하게 생겼지만 파트 넘버가 다르니 주의하세요</a:t>
            </a:r>
            <a:r>
              <a:rPr lang="en-US" altLang="ko-KR" sz="1100" dirty="0"/>
              <a:t>.</a:t>
            </a:r>
          </a:p>
          <a:p>
            <a:pPr algn="ctr"/>
            <a:r>
              <a:rPr lang="en-US" altLang="ko-KR" sz="1100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(It looks similar, but the part number is different, so be careful.)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A59EB4E5-2667-40FB-827A-54E403FBF10B}"/>
              </a:ext>
            </a:extLst>
          </p:cNvPr>
          <p:cNvSpPr/>
          <p:nvPr/>
        </p:nvSpPr>
        <p:spPr>
          <a:xfrm>
            <a:off x="1999714" y="3955782"/>
            <a:ext cx="278172" cy="261811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FF00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B045C575-FF77-4F8C-8E75-88C52F51893F}"/>
              </a:ext>
            </a:extLst>
          </p:cNvPr>
          <p:cNvSpPr/>
          <p:nvPr/>
        </p:nvSpPr>
        <p:spPr>
          <a:xfrm>
            <a:off x="2314812" y="3656047"/>
            <a:ext cx="278172" cy="261811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FF00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8AEF3336-95B1-493F-8727-D36A66C26B17}"/>
              </a:ext>
            </a:extLst>
          </p:cNvPr>
          <p:cNvSpPr/>
          <p:nvPr/>
        </p:nvSpPr>
        <p:spPr>
          <a:xfrm>
            <a:off x="4239750" y="3656047"/>
            <a:ext cx="278172" cy="261811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FF00"/>
              </a:solidFill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E38C770-1E73-4F46-A126-38519327AE84}"/>
              </a:ext>
            </a:extLst>
          </p:cNvPr>
          <p:cNvSpPr/>
          <p:nvPr/>
        </p:nvSpPr>
        <p:spPr>
          <a:xfrm>
            <a:off x="4509514" y="3950089"/>
            <a:ext cx="278172" cy="261811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FF00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16DA8B4-1625-4BC1-918B-BB1979C7B0EC}"/>
              </a:ext>
            </a:extLst>
          </p:cNvPr>
          <p:cNvSpPr txBox="1"/>
          <p:nvPr/>
        </p:nvSpPr>
        <p:spPr>
          <a:xfrm>
            <a:off x="1940995" y="4293119"/>
            <a:ext cx="1303978" cy="338554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NKB905810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50164E6-F237-4A0F-853A-ADA2658D8965}"/>
              </a:ext>
            </a:extLst>
          </p:cNvPr>
          <p:cNvSpPr txBox="1"/>
          <p:nvPr/>
        </p:nvSpPr>
        <p:spPr>
          <a:xfrm>
            <a:off x="7878208" y="4783044"/>
            <a:ext cx="1303978" cy="338554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IE0113794</a:t>
            </a:r>
          </a:p>
        </p:txBody>
      </p:sp>
      <p:pic>
        <p:nvPicPr>
          <p:cNvPr id="45" name="그림 7">
            <a:extLst>
              <a:ext uri="{FF2B5EF4-FFF2-40B4-BE49-F238E27FC236}">
                <a16:creationId xmlns:a16="http://schemas.microsoft.com/office/drawing/2014/main" id="{04D71EF3-0653-4744-98A7-C87F5285EC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8208" y="3631917"/>
            <a:ext cx="1303978" cy="10581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9F32048C-D695-4CA5-9D60-66C7FBB9ECF3}"/>
              </a:ext>
            </a:extLst>
          </p:cNvPr>
          <p:cNvSpPr txBox="1"/>
          <p:nvPr/>
        </p:nvSpPr>
        <p:spPr>
          <a:xfrm>
            <a:off x="5930319" y="5241983"/>
            <a:ext cx="1303978" cy="338554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rgbClr val="00B050"/>
                </a:solidFill>
              </a:rPr>
              <a:t>SRC 2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653B994-8A3D-4400-A208-EB540C918430}"/>
              </a:ext>
            </a:extLst>
          </p:cNvPr>
          <p:cNvSpPr txBox="1"/>
          <p:nvPr/>
        </p:nvSpPr>
        <p:spPr>
          <a:xfrm>
            <a:off x="7622543" y="5241983"/>
            <a:ext cx="1793025" cy="338554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rgbClr val="00B050"/>
                </a:solidFill>
              </a:rPr>
              <a:t>SRC 1,3,4 / EXP 1,2  </a:t>
            </a:r>
          </a:p>
        </p:txBody>
      </p:sp>
    </p:spTree>
    <p:extLst>
      <p:ext uri="{BB962C8B-B14F-4D97-AF65-F5344CB8AC3E}">
        <p14:creationId xmlns:p14="http://schemas.microsoft.com/office/powerpoint/2010/main" val="28202615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표 16">
            <a:extLst>
              <a:ext uri="{FF2B5EF4-FFF2-40B4-BE49-F238E27FC236}">
                <a16:creationId xmlns:a16="http://schemas.microsoft.com/office/drawing/2014/main" id="{64AD76A6-BF97-4CAB-87A5-7B494C8277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1583619"/>
              </p:ext>
            </p:extLst>
          </p:nvPr>
        </p:nvGraphicFramePr>
        <p:xfrm>
          <a:off x="119518" y="147446"/>
          <a:ext cx="9713274" cy="63849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7171">
                  <a:extLst>
                    <a:ext uri="{9D8B030D-6E8A-4147-A177-3AD203B41FA5}">
                      <a16:colId xmlns:a16="http://schemas.microsoft.com/office/drawing/2014/main" val="3253739569"/>
                    </a:ext>
                  </a:extLst>
                </a:gridCol>
                <a:gridCol w="176589">
                  <a:extLst>
                    <a:ext uri="{9D8B030D-6E8A-4147-A177-3AD203B41FA5}">
                      <a16:colId xmlns:a16="http://schemas.microsoft.com/office/drawing/2014/main" val="825821396"/>
                    </a:ext>
                  </a:extLst>
                </a:gridCol>
                <a:gridCol w="120583">
                  <a:extLst>
                    <a:ext uri="{9D8B030D-6E8A-4147-A177-3AD203B41FA5}">
                      <a16:colId xmlns:a16="http://schemas.microsoft.com/office/drawing/2014/main" val="3171329016"/>
                    </a:ext>
                  </a:extLst>
                </a:gridCol>
                <a:gridCol w="336604">
                  <a:extLst>
                    <a:ext uri="{9D8B030D-6E8A-4147-A177-3AD203B41FA5}">
                      <a16:colId xmlns:a16="http://schemas.microsoft.com/office/drawing/2014/main" val="3172448492"/>
                    </a:ext>
                  </a:extLst>
                </a:gridCol>
                <a:gridCol w="473228">
                  <a:extLst>
                    <a:ext uri="{9D8B030D-6E8A-4147-A177-3AD203B41FA5}">
                      <a16:colId xmlns:a16="http://schemas.microsoft.com/office/drawing/2014/main" val="3116983912"/>
                    </a:ext>
                  </a:extLst>
                </a:gridCol>
                <a:gridCol w="175786">
                  <a:extLst>
                    <a:ext uri="{9D8B030D-6E8A-4147-A177-3AD203B41FA5}">
                      <a16:colId xmlns:a16="http://schemas.microsoft.com/office/drawing/2014/main" val="2867862272"/>
                    </a:ext>
                  </a:extLst>
                </a:gridCol>
                <a:gridCol w="102814">
                  <a:extLst>
                    <a:ext uri="{9D8B030D-6E8A-4147-A177-3AD203B41FA5}">
                      <a16:colId xmlns:a16="http://schemas.microsoft.com/office/drawing/2014/main" val="1953060234"/>
                    </a:ext>
                  </a:extLst>
                </a:gridCol>
                <a:gridCol w="737673">
                  <a:extLst>
                    <a:ext uri="{9D8B030D-6E8A-4147-A177-3AD203B41FA5}">
                      <a16:colId xmlns:a16="http://schemas.microsoft.com/office/drawing/2014/main" val="398629596"/>
                    </a:ext>
                  </a:extLst>
                </a:gridCol>
                <a:gridCol w="140459">
                  <a:extLst>
                    <a:ext uri="{9D8B030D-6E8A-4147-A177-3AD203B41FA5}">
                      <a16:colId xmlns:a16="http://schemas.microsoft.com/office/drawing/2014/main" val="404855326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091127642"/>
                    </a:ext>
                  </a:extLst>
                </a:gridCol>
                <a:gridCol w="485379">
                  <a:extLst>
                    <a:ext uri="{9D8B030D-6E8A-4147-A177-3AD203B41FA5}">
                      <a16:colId xmlns:a16="http://schemas.microsoft.com/office/drawing/2014/main" val="1479794387"/>
                    </a:ext>
                  </a:extLst>
                </a:gridCol>
                <a:gridCol w="331842">
                  <a:extLst>
                    <a:ext uri="{9D8B030D-6E8A-4147-A177-3AD203B41FA5}">
                      <a16:colId xmlns:a16="http://schemas.microsoft.com/office/drawing/2014/main" val="3215269691"/>
                    </a:ext>
                  </a:extLst>
                </a:gridCol>
                <a:gridCol w="817221">
                  <a:extLst>
                    <a:ext uri="{9D8B030D-6E8A-4147-A177-3AD203B41FA5}">
                      <a16:colId xmlns:a16="http://schemas.microsoft.com/office/drawing/2014/main" val="4242642920"/>
                    </a:ext>
                  </a:extLst>
                </a:gridCol>
                <a:gridCol w="430899">
                  <a:extLst>
                    <a:ext uri="{9D8B030D-6E8A-4147-A177-3AD203B41FA5}">
                      <a16:colId xmlns:a16="http://schemas.microsoft.com/office/drawing/2014/main" val="1436993564"/>
                    </a:ext>
                  </a:extLst>
                </a:gridCol>
                <a:gridCol w="594342">
                  <a:extLst>
                    <a:ext uri="{9D8B030D-6E8A-4147-A177-3AD203B41FA5}">
                      <a16:colId xmlns:a16="http://schemas.microsoft.com/office/drawing/2014/main" val="3220654505"/>
                    </a:ext>
                  </a:extLst>
                </a:gridCol>
                <a:gridCol w="985618">
                  <a:extLst>
                    <a:ext uri="{9D8B030D-6E8A-4147-A177-3AD203B41FA5}">
                      <a16:colId xmlns:a16="http://schemas.microsoft.com/office/drawing/2014/main" val="3053073729"/>
                    </a:ext>
                  </a:extLst>
                </a:gridCol>
                <a:gridCol w="102814">
                  <a:extLst>
                    <a:ext uri="{9D8B030D-6E8A-4147-A177-3AD203B41FA5}">
                      <a16:colId xmlns:a16="http://schemas.microsoft.com/office/drawing/2014/main" val="3496862969"/>
                    </a:ext>
                  </a:extLst>
                </a:gridCol>
                <a:gridCol w="784912">
                  <a:extLst>
                    <a:ext uri="{9D8B030D-6E8A-4147-A177-3AD203B41FA5}">
                      <a16:colId xmlns:a16="http://schemas.microsoft.com/office/drawing/2014/main" val="3448398408"/>
                    </a:ext>
                  </a:extLst>
                </a:gridCol>
                <a:gridCol w="720796">
                  <a:extLst>
                    <a:ext uri="{9D8B030D-6E8A-4147-A177-3AD203B41FA5}">
                      <a16:colId xmlns:a16="http://schemas.microsoft.com/office/drawing/2014/main" val="4087358375"/>
                    </a:ext>
                  </a:extLst>
                </a:gridCol>
                <a:gridCol w="102814">
                  <a:extLst>
                    <a:ext uri="{9D8B030D-6E8A-4147-A177-3AD203B41FA5}">
                      <a16:colId xmlns:a16="http://schemas.microsoft.com/office/drawing/2014/main" val="21403367"/>
                    </a:ext>
                  </a:extLst>
                </a:gridCol>
                <a:gridCol w="1149062">
                  <a:extLst>
                    <a:ext uri="{9D8B030D-6E8A-4147-A177-3AD203B41FA5}">
                      <a16:colId xmlns:a16="http://schemas.microsoft.com/office/drawing/2014/main" val="220410917"/>
                    </a:ext>
                  </a:extLst>
                </a:gridCol>
                <a:gridCol w="438388">
                  <a:extLst>
                    <a:ext uri="{9D8B030D-6E8A-4147-A177-3AD203B41FA5}">
                      <a16:colId xmlns:a16="http://schemas.microsoft.com/office/drawing/2014/main" val="2706650489"/>
                    </a:ext>
                  </a:extLst>
                </a:gridCol>
              </a:tblGrid>
              <a:tr h="185010">
                <a:tc gridSpan="8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9144" marB="18288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c</a:t>
                      </a:r>
                      <a:endParaRPr lang="ko-KR" altLang="en-US" sz="1000"/>
                    </a:p>
                  </a:txBody>
                  <a:tcPr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SOP NO.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9144" marB="182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T="0" marB="0"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9144" marB="182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Title: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9144" marB="182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G3_EUV END USER PUMP MODULE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295" marR="74295" marT="9144" marB="182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4830037"/>
                  </a:ext>
                </a:extLst>
              </a:tr>
              <a:tr h="171795"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</a:t>
                      </a:r>
                    </a:p>
                  </a:txBody>
                  <a:tcPr marL="74295" marR="74295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FF66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</a:t>
                      </a:r>
                    </a:p>
                  </a:txBody>
                  <a:tcPr marL="74295" marR="74295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en-US" altLang="ko-KR" sz="14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295" marR="74295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19"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solidFill>
                            <a:schemeClr val="tx1"/>
                          </a:solidFill>
                        </a:rPr>
                        <a:t>OP0880</a:t>
                      </a:r>
                      <a:endParaRPr lang="ko-KR" alt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2454436"/>
                  </a:ext>
                </a:extLst>
              </a:tr>
              <a:tr h="132151">
                <a:tc gridSpan="3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Ref.</a:t>
                      </a:r>
                    </a:p>
                  </a:txBody>
                  <a:tcPr marL="74295" marR="74295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en-US" altLang="ko-KR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Man.Item No.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Ser.Item No.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Qty</a:t>
                      </a: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Qty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Ref.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Man.Item No.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Ser.Item No.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</a:t>
                      </a: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Qty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3922277"/>
                  </a:ext>
                </a:extLst>
              </a:tr>
              <a:tr h="132151"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IE0113785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PUMP</a:t>
                      </a:r>
                      <a:r>
                        <a:rPr lang="en-US" altLang="ko-KR" sz="900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FUSEBOX BACK COVER ASSY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ISO250 TRAPPED O-RING VITON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rgbClr val="FF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218681022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SCREW SEM SOC HD CAP M6*16 ENP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24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56520841"/>
                  </a:ext>
                </a:extLst>
              </a:tr>
              <a:tr h="132151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IE0113816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PM FUSEBOX BACK RH COVER ASSY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ISO250 TRAPPED O-RING VITON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NKB905810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SEM CAP HD SKT M6*20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30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8856439"/>
                  </a:ext>
                </a:extLst>
              </a:tr>
              <a:tr h="132151"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IE0113792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PM FUSEBOX BACK LH COVER ASSY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ISO250 TRAPPED O-RING VITON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3966801"/>
                  </a:ext>
                </a:extLst>
              </a:tr>
              <a:tr h="133672"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36777566"/>
                  </a:ext>
                </a:extLst>
              </a:tr>
              <a:tr h="132151">
                <a:tc gridSpan="5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FF6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7911635"/>
                  </a:ext>
                </a:extLst>
              </a:tr>
              <a:tr h="4628533">
                <a:tc gridSpan="7"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Instruction:</a:t>
                      </a:r>
                    </a:p>
                    <a:p>
                      <a:pPr latinLnBrk="1"/>
                      <a:endParaRPr lang="en-US" altLang="ko-KR" sz="10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  <a:p>
                      <a:pPr latinLnBrk="1"/>
                      <a:endParaRPr lang="en-US" altLang="ko-KR" sz="10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  <a:p>
                      <a:pPr marL="228600" indent="-228600">
                        <a:buFont typeface="+mj-lt"/>
                        <a:buAutoNum type="arabicPeriod"/>
                      </a:pP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그림과 같이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SRC1 ~ FAC Module 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세 번째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N2 Back line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에 조립하세요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.</a:t>
                      </a:r>
                      <a:b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</a:br>
                      <a:r>
                        <a:rPr lang="en-GB" altLang="ko-KR" sz="1000" dirty="0">
                          <a:solidFill>
                            <a:srgbClr val="0070C0"/>
                          </a:solidFill>
                          <a:effectLst/>
                          <a:latin typeface="Calibri (본문)"/>
                          <a:ea typeface="바탕" panose="02030600000101010101" pitchFamily="18" charset="-127"/>
                        </a:rPr>
                        <a:t>(Assemble the N2 line on the </a:t>
                      </a:r>
                      <a:r>
                        <a:rPr lang="en-US" altLang="ko-KR" sz="1000" dirty="0">
                          <a:solidFill>
                            <a:srgbClr val="0070C0"/>
                          </a:solidFill>
                          <a:effectLst/>
                          <a:latin typeface="Calibri (본문)"/>
                          <a:ea typeface="바탕" panose="02030600000101010101" pitchFamily="18" charset="-127"/>
                        </a:rPr>
                        <a:t>third</a:t>
                      </a:r>
                      <a:r>
                        <a:rPr lang="en-GB" altLang="ko-KR" sz="1000" dirty="0">
                          <a:solidFill>
                            <a:srgbClr val="0070C0"/>
                          </a:solidFill>
                          <a:effectLst/>
                          <a:latin typeface="Calibri (본문)"/>
                          <a:ea typeface="바탕" panose="02030600000101010101" pitchFamily="18" charset="-127"/>
                        </a:rPr>
                        <a:t> line of N2 back line of SRC1 ~ FAC module.) 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endParaRPr lang="ko-KR" altLang="ko-KR" sz="1050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74295" marR="74295" marT="37148" marB="37148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15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6913290"/>
                  </a:ext>
                </a:extLst>
              </a:tr>
              <a:tr h="326886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Page</a:t>
                      </a:r>
                    </a:p>
                  </a:txBody>
                  <a:tcPr marL="74295" marR="74295" marT="37148" marB="37148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880</a:t>
                      </a: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b="1" dirty="0"/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Issue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01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Approved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999999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SOP TEMPLATE – SINGLE LANDSCAPE v5.doc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1874398"/>
                  </a:ext>
                </a:extLst>
              </a:tr>
            </a:tbl>
          </a:graphicData>
        </a:graphic>
      </p:graphicFrame>
      <p:sp>
        <p:nvSpPr>
          <p:cNvPr id="55" name="직사각형 54">
            <a:extLst>
              <a:ext uri="{FF2B5EF4-FFF2-40B4-BE49-F238E27FC236}">
                <a16:creationId xmlns:a16="http://schemas.microsoft.com/office/drawing/2014/main" id="{210971BB-FF72-4222-97B3-31E8A3AFBC12}"/>
              </a:ext>
            </a:extLst>
          </p:cNvPr>
          <p:cNvSpPr/>
          <p:nvPr/>
        </p:nvSpPr>
        <p:spPr>
          <a:xfrm>
            <a:off x="231072" y="6519446"/>
            <a:ext cx="944385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tabLst>
                <a:tab pos="2057400" algn="ctr"/>
                <a:tab pos="4114800" algn="r"/>
                <a:tab pos="2057400" algn="ctr"/>
                <a:tab pos="4414838" algn="r"/>
              </a:tabLst>
            </a:pPr>
            <a:r>
              <a:rPr lang="en-GB" altLang="ko-KR" sz="7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맑은 고딕" panose="020B0503020000020004" pitchFamily="50" charset="-127"/>
              </a:rPr>
              <a:t>Copyright © Edwards Group plc 2020</a:t>
            </a:r>
            <a:endParaRPr lang="ko-KR" altLang="ko-KR" sz="700" dirty="0">
              <a:latin typeface="Times New Roman" panose="02020603050405020304" pitchFamily="18" charset="0"/>
              <a:ea typeface="맑은 고딕" panose="020B0503020000020004" pitchFamily="50" charset="-127"/>
            </a:endParaRPr>
          </a:p>
          <a:p>
            <a:pPr algn="ctr">
              <a:tabLst>
                <a:tab pos="2057400" algn="ctr"/>
                <a:tab pos="4114800" algn="r"/>
                <a:tab pos="2057400" algn="ctr"/>
                <a:tab pos="4414838" algn="r"/>
              </a:tabLst>
            </a:pPr>
            <a:r>
              <a:rPr lang="en-GB" altLang="ko-KR" sz="7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맑은 고딕" panose="020B0503020000020004" pitchFamily="50" charset="-127"/>
              </a:rPr>
              <a:t>Company Confidential Document.  This document can only be shared with 3</a:t>
            </a:r>
            <a:r>
              <a:rPr lang="en-GB" altLang="ko-KR" sz="700" baseline="300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맑은 고딕" panose="020B0503020000020004" pitchFamily="50" charset="-127"/>
              </a:rPr>
              <a:t>rd</a:t>
            </a:r>
            <a:r>
              <a:rPr lang="en-GB" altLang="ko-KR" sz="7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맑은 고딕" panose="020B0503020000020004" pitchFamily="50" charset="-127"/>
              </a:rPr>
              <a:t> parties with the written permission of the legal department or if an NDA is in place.  If printed this document should be shredded when disposed of.</a:t>
            </a:r>
            <a:endParaRPr lang="ko-KR" altLang="ko-KR" sz="700" dirty="0">
              <a:latin typeface="Times New Roman" panose="02020603050405020304" pitchFamily="18" charset="0"/>
              <a:ea typeface="맑은 고딕" panose="020B0503020000020004" pitchFamily="50" charset="-127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2D78D4A2-CD5A-42FC-8BC6-C2ACA8495B4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293" y="174391"/>
            <a:ext cx="824386" cy="17509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CBB6FFA-75EA-4496-8810-BFF7B52AB2C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2618" y="1633490"/>
            <a:ext cx="2397463" cy="4523173"/>
          </a:xfrm>
          <a:prstGeom prst="rect">
            <a:avLst/>
          </a:prstGeom>
        </p:spPr>
      </p:pic>
      <p:pic>
        <p:nvPicPr>
          <p:cNvPr id="3074" name="그림 1">
            <a:extLst>
              <a:ext uri="{FF2B5EF4-FFF2-40B4-BE49-F238E27FC236}">
                <a16:creationId xmlns:a16="http://schemas.microsoft.com/office/drawing/2014/main" id="{1D4D55C6-55C9-448A-BA79-CD6AF37474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6784" y="1656174"/>
            <a:ext cx="1460500" cy="1479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51DD740-3136-430F-A775-E3433420BD92}"/>
              </a:ext>
            </a:extLst>
          </p:cNvPr>
          <p:cNvSpPr txBox="1"/>
          <p:nvPr/>
        </p:nvSpPr>
        <p:spPr>
          <a:xfrm>
            <a:off x="4387340" y="1706746"/>
            <a:ext cx="1303978" cy="338554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218681022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BC250B72-F79C-4253-96BC-4DA118204C80}"/>
              </a:ext>
            </a:extLst>
          </p:cNvPr>
          <p:cNvSpPr/>
          <p:nvPr/>
        </p:nvSpPr>
        <p:spPr>
          <a:xfrm>
            <a:off x="5798940" y="1716578"/>
            <a:ext cx="278172" cy="318890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FF00"/>
              </a:solidFill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375EBDD-8186-44E0-981D-BC47E07DAABA}"/>
              </a:ext>
            </a:extLst>
          </p:cNvPr>
          <p:cNvSpPr/>
          <p:nvPr/>
        </p:nvSpPr>
        <p:spPr>
          <a:xfrm>
            <a:off x="5798940" y="2137557"/>
            <a:ext cx="278172" cy="318890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FF00"/>
              </a:solidFill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A736E18B-20FB-4B77-BC9B-10E4BE188164}"/>
              </a:ext>
            </a:extLst>
          </p:cNvPr>
          <p:cNvSpPr/>
          <p:nvPr/>
        </p:nvSpPr>
        <p:spPr>
          <a:xfrm>
            <a:off x="6956309" y="2137557"/>
            <a:ext cx="278172" cy="318890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FF00"/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19632F15-C5D0-41D4-A6CA-B55D2DE2E63B}"/>
              </a:ext>
            </a:extLst>
          </p:cNvPr>
          <p:cNvSpPr/>
          <p:nvPr/>
        </p:nvSpPr>
        <p:spPr>
          <a:xfrm>
            <a:off x="6956309" y="1716578"/>
            <a:ext cx="278172" cy="318890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FF00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79E6C0E-274F-47D4-9B14-62F3563F508B}"/>
              </a:ext>
            </a:extLst>
          </p:cNvPr>
          <p:cNvSpPr txBox="1"/>
          <p:nvPr/>
        </p:nvSpPr>
        <p:spPr>
          <a:xfrm>
            <a:off x="5835045" y="3157246"/>
            <a:ext cx="1303978" cy="338554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IE0113785</a:t>
            </a:r>
          </a:p>
        </p:txBody>
      </p:sp>
      <p:pic>
        <p:nvPicPr>
          <p:cNvPr id="3075" name="그림 1">
            <a:extLst>
              <a:ext uri="{FF2B5EF4-FFF2-40B4-BE49-F238E27FC236}">
                <a16:creationId xmlns:a16="http://schemas.microsoft.com/office/drawing/2014/main" id="{9E1130B1-4A66-4B85-A5B5-D977D76B30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8810" y="1772855"/>
            <a:ext cx="1976438" cy="1246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7C403CD7-402A-4740-9155-995F9746883B}"/>
              </a:ext>
            </a:extLst>
          </p:cNvPr>
          <p:cNvCxnSpPr>
            <a:cxnSpLocks/>
            <a:stCxn id="3074" idx="3"/>
            <a:endCxn id="3075" idx="1"/>
          </p:cNvCxnSpPr>
          <p:nvPr/>
        </p:nvCxnSpPr>
        <p:spPr>
          <a:xfrm>
            <a:off x="7217284" y="2395949"/>
            <a:ext cx="531526" cy="0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F0CE728E-149C-4A93-8360-AD0B17DC35E6}"/>
              </a:ext>
            </a:extLst>
          </p:cNvPr>
          <p:cNvSpPr txBox="1"/>
          <p:nvPr/>
        </p:nvSpPr>
        <p:spPr>
          <a:xfrm>
            <a:off x="7759606" y="3061321"/>
            <a:ext cx="1954846" cy="430887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/>
              <a:t>Sub </a:t>
            </a:r>
            <a:r>
              <a:rPr lang="en-US" altLang="ko-KR" sz="1100" dirty="0" err="1"/>
              <a:t>assy</a:t>
            </a:r>
            <a:r>
              <a:rPr lang="en-US" altLang="ko-KR" sz="1100" dirty="0"/>
              <a:t>’ </a:t>
            </a:r>
            <a:r>
              <a:rPr lang="ko-KR" altLang="en-US" sz="1100" dirty="0"/>
              <a:t>를 진행하세요</a:t>
            </a:r>
            <a:r>
              <a:rPr lang="en-US" altLang="ko-KR" sz="1100" dirty="0"/>
              <a:t>.</a:t>
            </a:r>
          </a:p>
          <a:p>
            <a:pPr algn="ctr"/>
            <a:r>
              <a:rPr lang="en-US" altLang="ko-KR" sz="1100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(Make the sub </a:t>
            </a:r>
            <a:r>
              <a:rPr lang="en-US" altLang="ko-KR" sz="1100" dirty="0" err="1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assy</a:t>
            </a:r>
            <a:r>
              <a:rPr lang="en-US" altLang="ko-KR" sz="1100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’ part.)</a:t>
            </a:r>
          </a:p>
        </p:txBody>
      </p:sp>
      <p:pic>
        <p:nvPicPr>
          <p:cNvPr id="53" name="그림 52" descr="텍스트, 클립아트, 창문이(가) 표시된 사진&#10;&#10;자동 생성된 설명">
            <a:extLst>
              <a:ext uri="{FF2B5EF4-FFF2-40B4-BE49-F238E27FC236}">
                <a16:creationId xmlns:a16="http://schemas.microsoft.com/office/drawing/2014/main" id="{5B053327-00DE-497B-98BA-B20296CCB43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5530" y="1666521"/>
            <a:ext cx="780952" cy="523810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6FA155CD-4CD1-4C88-B701-E0682D4D832F}"/>
              </a:ext>
            </a:extLst>
          </p:cNvPr>
          <p:cNvSpPr txBox="1"/>
          <p:nvPr/>
        </p:nvSpPr>
        <p:spPr>
          <a:xfrm>
            <a:off x="5894807" y="4788867"/>
            <a:ext cx="1303978" cy="338554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IE0113816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B993666-AA35-4C85-B0F3-9B39CAD3E088}"/>
              </a:ext>
            </a:extLst>
          </p:cNvPr>
          <p:cNvSpPr txBox="1"/>
          <p:nvPr/>
        </p:nvSpPr>
        <p:spPr>
          <a:xfrm>
            <a:off x="5468682" y="5645501"/>
            <a:ext cx="4247361" cy="430887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비슷하게 생겼지만 파트 넘버가 다르니 주의하세요</a:t>
            </a:r>
            <a:r>
              <a:rPr lang="en-US" altLang="ko-KR" sz="1100" dirty="0"/>
              <a:t>.</a:t>
            </a:r>
          </a:p>
          <a:p>
            <a:pPr algn="ctr"/>
            <a:r>
              <a:rPr lang="en-US" altLang="ko-KR" sz="1100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(It looks similar, but the part number is different, so be careful.)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948B3C1B-D024-44D5-B081-F37AC0EC5F10}"/>
              </a:ext>
            </a:extLst>
          </p:cNvPr>
          <p:cNvSpPr txBox="1"/>
          <p:nvPr/>
        </p:nvSpPr>
        <p:spPr>
          <a:xfrm>
            <a:off x="7993618" y="4783044"/>
            <a:ext cx="1303978" cy="338554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IE0113792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F4392B6A-8AA7-4E04-90C1-F0B2A447E643}"/>
              </a:ext>
            </a:extLst>
          </p:cNvPr>
          <p:cNvSpPr txBox="1"/>
          <p:nvPr/>
        </p:nvSpPr>
        <p:spPr>
          <a:xfrm>
            <a:off x="5894807" y="5241983"/>
            <a:ext cx="1303978" cy="338554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rgbClr val="00B050"/>
                </a:solidFill>
              </a:rPr>
              <a:t>SRC 2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4C3AAECC-83B7-4132-A4E5-E741127A58E6}"/>
              </a:ext>
            </a:extLst>
          </p:cNvPr>
          <p:cNvSpPr txBox="1"/>
          <p:nvPr/>
        </p:nvSpPr>
        <p:spPr>
          <a:xfrm>
            <a:off x="7737953" y="5241983"/>
            <a:ext cx="1793025" cy="338554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rgbClr val="00B050"/>
                </a:solidFill>
              </a:rPr>
              <a:t>SRC 1,3,4 / EXP 1,2  </a:t>
            </a:r>
          </a:p>
        </p:txBody>
      </p:sp>
      <p:pic>
        <p:nvPicPr>
          <p:cNvPr id="3076" name="그림 7">
            <a:extLst>
              <a:ext uri="{FF2B5EF4-FFF2-40B4-BE49-F238E27FC236}">
                <a16:creationId xmlns:a16="http://schemas.microsoft.com/office/drawing/2014/main" id="{FD222C08-4DE9-4B87-AA1C-F4B8AD5B9E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5921" y="3579094"/>
            <a:ext cx="1893378" cy="11397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" name="그림 7">
            <a:extLst>
              <a:ext uri="{FF2B5EF4-FFF2-40B4-BE49-F238E27FC236}">
                <a16:creationId xmlns:a16="http://schemas.microsoft.com/office/drawing/2014/main" id="{70E72269-B719-496E-86E9-43BBE96A7A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4356" y="3579094"/>
            <a:ext cx="1893378" cy="11397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3" name="직사각형 62">
            <a:extLst>
              <a:ext uri="{FF2B5EF4-FFF2-40B4-BE49-F238E27FC236}">
                <a16:creationId xmlns:a16="http://schemas.microsoft.com/office/drawing/2014/main" id="{4B619C3B-AB2E-4FD2-9DC1-C76BCF8E90C3}"/>
              </a:ext>
            </a:extLst>
          </p:cNvPr>
          <p:cNvSpPr/>
          <p:nvPr/>
        </p:nvSpPr>
        <p:spPr>
          <a:xfrm>
            <a:off x="1939191" y="2950726"/>
            <a:ext cx="278172" cy="318890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FF00"/>
              </a:solidFill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EE55B8F5-70E8-4608-B2F1-D1D4E1470F4D}"/>
              </a:ext>
            </a:extLst>
          </p:cNvPr>
          <p:cNvSpPr/>
          <p:nvPr/>
        </p:nvSpPr>
        <p:spPr>
          <a:xfrm>
            <a:off x="2204954" y="2997801"/>
            <a:ext cx="278172" cy="318890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FF00"/>
              </a:solidFill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86ED6A08-A5C1-4CD2-A356-8A8EF7AEFFF1}"/>
              </a:ext>
            </a:extLst>
          </p:cNvPr>
          <p:cNvSpPr/>
          <p:nvPr/>
        </p:nvSpPr>
        <p:spPr>
          <a:xfrm>
            <a:off x="3286075" y="2997801"/>
            <a:ext cx="278172" cy="318890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FF00"/>
              </a:solidFill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A37CD4D4-4D34-4104-BB68-0EBF1B8D9180}"/>
              </a:ext>
            </a:extLst>
          </p:cNvPr>
          <p:cNvSpPr/>
          <p:nvPr/>
        </p:nvSpPr>
        <p:spPr>
          <a:xfrm>
            <a:off x="3473791" y="2855111"/>
            <a:ext cx="278172" cy="318890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FF00"/>
              </a:solidFill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BCA6DF86-6DEA-459D-B7CE-E155082AA8A5}"/>
              </a:ext>
            </a:extLst>
          </p:cNvPr>
          <p:cNvSpPr txBox="1"/>
          <p:nvPr/>
        </p:nvSpPr>
        <p:spPr>
          <a:xfrm>
            <a:off x="3841442" y="2938210"/>
            <a:ext cx="1303978" cy="338554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NKB905810</a:t>
            </a:r>
          </a:p>
        </p:txBody>
      </p:sp>
    </p:spTree>
    <p:extLst>
      <p:ext uri="{BB962C8B-B14F-4D97-AF65-F5344CB8AC3E}">
        <p14:creationId xmlns:p14="http://schemas.microsoft.com/office/powerpoint/2010/main" val="78792352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표 16">
            <a:extLst>
              <a:ext uri="{FF2B5EF4-FFF2-40B4-BE49-F238E27FC236}">
                <a16:creationId xmlns:a16="http://schemas.microsoft.com/office/drawing/2014/main" id="{64AD76A6-BF97-4CAB-87A5-7B494C8277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9191607"/>
              </p:ext>
            </p:extLst>
          </p:nvPr>
        </p:nvGraphicFramePr>
        <p:xfrm>
          <a:off x="119518" y="147446"/>
          <a:ext cx="9713274" cy="63849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7171">
                  <a:extLst>
                    <a:ext uri="{9D8B030D-6E8A-4147-A177-3AD203B41FA5}">
                      <a16:colId xmlns:a16="http://schemas.microsoft.com/office/drawing/2014/main" val="3253739569"/>
                    </a:ext>
                  </a:extLst>
                </a:gridCol>
                <a:gridCol w="176589">
                  <a:extLst>
                    <a:ext uri="{9D8B030D-6E8A-4147-A177-3AD203B41FA5}">
                      <a16:colId xmlns:a16="http://schemas.microsoft.com/office/drawing/2014/main" val="825821396"/>
                    </a:ext>
                  </a:extLst>
                </a:gridCol>
                <a:gridCol w="120583">
                  <a:extLst>
                    <a:ext uri="{9D8B030D-6E8A-4147-A177-3AD203B41FA5}">
                      <a16:colId xmlns:a16="http://schemas.microsoft.com/office/drawing/2014/main" val="3171329016"/>
                    </a:ext>
                  </a:extLst>
                </a:gridCol>
                <a:gridCol w="336604">
                  <a:extLst>
                    <a:ext uri="{9D8B030D-6E8A-4147-A177-3AD203B41FA5}">
                      <a16:colId xmlns:a16="http://schemas.microsoft.com/office/drawing/2014/main" val="3172448492"/>
                    </a:ext>
                  </a:extLst>
                </a:gridCol>
                <a:gridCol w="473228">
                  <a:extLst>
                    <a:ext uri="{9D8B030D-6E8A-4147-A177-3AD203B41FA5}">
                      <a16:colId xmlns:a16="http://schemas.microsoft.com/office/drawing/2014/main" val="3116983912"/>
                    </a:ext>
                  </a:extLst>
                </a:gridCol>
                <a:gridCol w="175786">
                  <a:extLst>
                    <a:ext uri="{9D8B030D-6E8A-4147-A177-3AD203B41FA5}">
                      <a16:colId xmlns:a16="http://schemas.microsoft.com/office/drawing/2014/main" val="2867862272"/>
                    </a:ext>
                  </a:extLst>
                </a:gridCol>
                <a:gridCol w="102814">
                  <a:extLst>
                    <a:ext uri="{9D8B030D-6E8A-4147-A177-3AD203B41FA5}">
                      <a16:colId xmlns:a16="http://schemas.microsoft.com/office/drawing/2014/main" val="1953060234"/>
                    </a:ext>
                  </a:extLst>
                </a:gridCol>
                <a:gridCol w="737673">
                  <a:extLst>
                    <a:ext uri="{9D8B030D-6E8A-4147-A177-3AD203B41FA5}">
                      <a16:colId xmlns:a16="http://schemas.microsoft.com/office/drawing/2014/main" val="398629596"/>
                    </a:ext>
                  </a:extLst>
                </a:gridCol>
                <a:gridCol w="140459">
                  <a:extLst>
                    <a:ext uri="{9D8B030D-6E8A-4147-A177-3AD203B41FA5}">
                      <a16:colId xmlns:a16="http://schemas.microsoft.com/office/drawing/2014/main" val="404855326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091127642"/>
                    </a:ext>
                  </a:extLst>
                </a:gridCol>
                <a:gridCol w="485379">
                  <a:extLst>
                    <a:ext uri="{9D8B030D-6E8A-4147-A177-3AD203B41FA5}">
                      <a16:colId xmlns:a16="http://schemas.microsoft.com/office/drawing/2014/main" val="1479794387"/>
                    </a:ext>
                  </a:extLst>
                </a:gridCol>
                <a:gridCol w="331842">
                  <a:extLst>
                    <a:ext uri="{9D8B030D-6E8A-4147-A177-3AD203B41FA5}">
                      <a16:colId xmlns:a16="http://schemas.microsoft.com/office/drawing/2014/main" val="3215269691"/>
                    </a:ext>
                  </a:extLst>
                </a:gridCol>
                <a:gridCol w="817221">
                  <a:extLst>
                    <a:ext uri="{9D8B030D-6E8A-4147-A177-3AD203B41FA5}">
                      <a16:colId xmlns:a16="http://schemas.microsoft.com/office/drawing/2014/main" val="4242642920"/>
                    </a:ext>
                  </a:extLst>
                </a:gridCol>
                <a:gridCol w="430899">
                  <a:extLst>
                    <a:ext uri="{9D8B030D-6E8A-4147-A177-3AD203B41FA5}">
                      <a16:colId xmlns:a16="http://schemas.microsoft.com/office/drawing/2014/main" val="1436993564"/>
                    </a:ext>
                  </a:extLst>
                </a:gridCol>
                <a:gridCol w="594342">
                  <a:extLst>
                    <a:ext uri="{9D8B030D-6E8A-4147-A177-3AD203B41FA5}">
                      <a16:colId xmlns:a16="http://schemas.microsoft.com/office/drawing/2014/main" val="3220654505"/>
                    </a:ext>
                  </a:extLst>
                </a:gridCol>
                <a:gridCol w="985618">
                  <a:extLst>
                    <a:ext uri="{9D8B030D-6E8A-4147-A177-3AD203B41FA5}">
                      <a16:colId xmlns:a16="http://schemas.microsoft.com/office/drawing/2014/main" val="3053073729"/>
                    </a:ext>
                  </a:extLst>
                </a:gridCol>
                <a:gridCol w="102814">
                  <a:extLst>
                    <a:ext uri="{9D8B030D-6E8A-4147-A177-3AD203B41FA5}">
                      <a16:colId xmlns:a16="http://schemas.microsoft.com/office/drawing/2014/main" val="3496862969"/>
                    </a:ext>
                  </a:extLst>
                </a:gridCol>
                <a:gridCol w="784912">
                  <a:extLst>
                    <a:ext uri="{9D8B030D-6E8A-4147-A177-3AD203B41FA5}">
                      <a16:colId xmlns:a16="http://schemas.microsoft.com/office/drawing/2014/main" val="3448398408"/>
                    </a:ext>
                  </a:extLst>
                </a:gridCol>
                <a:gridCol w="720796">
                  <a:extLst>
                    <a:ext uri="{9D8B030D-6E8A-4147-A177-3AD203B41FA5}">
                      <a16:colId xmlns:a16="http://schemas.microsoft.com/office/drawing/2014/main" val="4087358375"/>
                    </a:ext>
                  </a:extLst>
                </a:gridCol>
                <a:gridCol w="102814">
                  <a:extLst>
                    <a:ext uri="{9D8B030D-6E8A-4147-A177-3AD203B41FA5}">
                      <a16:colId xmlns:a16="http://schemas.microsoft.com/office/drawing/2014/main" val="21403367"/>
                    </a:ext>
                  </a:extLst>
                </a:gridCol>
                <a:gridCol w="1149062">
                  <a:extLst>
                    <a:ext uri="{9D8B030D-6E8A-4147-A177-3AD203B41FA5}">
                      <a16:colId xmlns:a16="http://schemas.microsoft.com/office/drawing/2014/main" val="220410917"/>
                    </a:ext>
                  </a:extLst>
                </a:gridCol>
                <a:gridCol w="438388">
                  <a:extLst>
                    <a:ext uri="{9D8B030D-6E8A-4147-A177-3AD203B41FA5}">
                      <a16:colId xmlns:a16="http://schemas.microsoft.com/office/drawing/2014/main" val="2706650489"/>
                    </a:ext>
                  </a:extLst>
                </a:gridCol>
              </a:tblGrid>
              <a:tr h="185010">
                <a:tc gridSpan="8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9144" marB="18288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c</a:t>
                      </a:r>
                      <a:endParaRPr lang="ko-KR" altLang="en-US" sz="1000"/>
                    </a:p>
                  </a:txBody>
                  <a:tcPr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SOP NO.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9144" marB="182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T="0" marB="0"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9144" marB="182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Title: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9144" marB="182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G3_EUV END USER PUMP MODULE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295" marR="74295" marT="9144" marB="182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4830037"/>
                  </a:ext>
                </a:extLst>
              </a:tr>
              <a:tr h="171795"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</a:t>
                      </a:r>
                    </a:p>
                  </a:txBody>
                  <a:tcPr marL="74295" marR="74295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FF66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</a:t>
                      </a:r>
                    </a:p>
                  </a:txBody>
                  <a:tcPr marL="74295" marR="74295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en-US" altLang="ko-KR" sz="14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295" marR="74295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19"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solidFill>
                            <a:schemeClr val="tx1"/>
                          </a:solidFill>
                        </a:rPr>
                        <a:t>OP0890</a:t>
                      </a:r>
                      <a:endParaRPr lang="ko-KR" alt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2454436"/>
                  </a:ext>
                </a:extLst>
              </a:tr>
              <a:tr h="132151">
                <a:tc gridSpan="3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Ref.</a:t>
                      </a:r>
                    </a:p>
                  </a:txBody>
                  <a:tcPr marL="74295" marR="74295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en-US" altLang="ko-KR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Man.Item No.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Ser.Item No.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Qty</a:t>
                      </a: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Qty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Ref.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Man.Item No.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Ser.Item No.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</a:t>
                      </a: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Qty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3922277"/>
                  </a:ext>
                </a:extLst>
              </a:tr>
              <a:tr h="132151"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IE0113818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END USER DUAL P TOP COVER ASSY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ISO250 TRAPPED O-RING VITON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rgbClr val="FF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NKB905810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SEM CAP HD SKT M6*20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18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56520841"/>
                  </a:ext>
                </a:extLst>
              </a:tr>
              <a:tr h="132151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IE0113786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END USER PUMP TOP COVER ASSY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ISO250 TRAPPED O-RING VITON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8856439"/>
                  </a:ext>
                </a:extLst>
              </a:tr>
              <a:tr h="132151"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ISO250 TRAPPED O-RING VITON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3966801"/>
                  </a:ext>
                </a:extLst>
              </a:tr>
              <a:tr h="133672"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36777566"/>
                  </a:ext>
                </a:extLst>
              </a:tr>
              <a:tr h="132151">
                <a:tc gridSpan="5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FF6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7911635"/>
                  </a:ext>
                </a:extLst>
              </a:tr>
              <a:tr h="4628533">
                <a:tc gridSpan="7"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Instruction:</a:t>
                      </a:r>
                    </a:p>
                    <a:p>
                      <a:pPr latinLnBrk="1"/>
                      <a:endParaRPr lang="en-US" altLang="ko-KR" sz="10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  <a:p>
                      <a:pPr latinLnBrk="1"/>
                      <a:endParaRPr lang="en-US" altLang="ko-KR" sz="10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  <a:p>
                      <a:pPr marL="228600" indent="-228600">
                        <a:buFont typeface="+mj-lt"/>
                        <a:buAutoNum type="arabicPeriod"/>
                      </a:pP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그림과 같이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SRC1 ~ FAC Module 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세 번째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N2 Back line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에 조립하세요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.</a:t>
                      </a:r>
                      <a:b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</a:br>
                      <a:r>
                        <a:rPr lang="en-GB" altLang="ko-KR" sz="1000" dirty="0">
                          <a:solidFill>
                            <a:srgbClr val="0070C0"/>
                          </a:solidFill>
                          <a:effectLst/>
                          <a:latin typeface="Calibri (본문)"/>
                          <a:ea typeface="바탕" panose="02030600000101010101" pitchFamily="18" charset="-127"/>
                        </a:rPr>
                        <a:t>(Assemble the N2 line on the </a:t>
                      </a:r>
                      <a:r>
                        <a:rPr lang="en-US" altLang="ko-KR" sz="1000" dirty="0">
                          <a:solidFill>
                            <a:srgbClr val="0070C0"/>
                          </a:solidFill>
                          <a:effectLst/>
                          <a:latin typeface="Calibri (본문)"/>
                          <a:ea typeface="바탕" panose="02030600000101010101" pitchFamily="18" charset="-127"/>
                        </a:rPr>
                        <a:t>third</a:t>
                      </a:r>
                      <a:r>
                        <a:rPr lang="en-GB" altLang="ko-KR" sz="1000" dirty="0">
                          <a:solidFill>
                            <a:srgbClr val="0070C0"/>
                          </a:solidFill>
                          <a:effectLst/>
                          <a:latin typeface="Calibri (본문)"/>
                          <a:ea typeface="바탕" panose="02030600000101010101" pitchFamily="18" charset="-127"/>
                        </a:rPr>
                        <a:t> line of N2 back line of SRC1 ~ FAC module.) 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endParaRPr lang="ko-KR" altLang="ko-KR" sz="1050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74295" marR="74295" marT="37148" marB="37148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15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6913290"/>
                  </a:ext>
                </a:extLst>
              </a:tr>
              <a:tr h="326886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Page</a:t>
                      </a:r>
                    </a:p>
                  </a:txBody>
                  <a:tcPr marL="74295" marR="74295" marT="37148" marB="37148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890</a:t>
                      </a: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b="1" dirty="0"/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Issue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01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Approved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999999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SOP TEMPLATE – SINGLE LANDSCAPE v5.doc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1874398"/>
                  </a:ext>
                </a:extLst>
              </a:tr>
            </a:tbl>
          </a:graphicData>
        </a:graphic>
      </p:graphicFrame>
      <p:sp>
        <p:nvSpPr>
          <p:cNvPr id="55" name="직사각형 54">
            <a:extLst>
              <a:ext uri="{FF2B5EF4-FFF2-40B4-BE49-F238E27FC236}">
                <a16:creationId xmlns:a16="http://schemas.microsoft.com/office/drawing/2014/main" id="{210971BB-FF72-4222-97B3-31E8A3AFBC12}"/>
              </a:ext>
            </a:extLst>
          </p:cNvPr>
          <p:cNvSpPr/>
          <p:nvPr/>
        </p:nvSpPr>
        <p:spPr>
          <a:xfrm>
            <a:off x="231072" y="6519446"/>
            <a:ext cx="944385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tabLst>
                <a:tab pos="2057400" algn="ctr"/>
                <a:tab pos="4114800" algn="r"/>
                <a:tab pos="2057400" algn="ctr"/>
                <a:tab pos="4414838" algn="r"/>
              </a:tabLst>
            </a:pPr>
            <a:r>
              <a:rPr lang="en-GB" altLang="ko-KR" sz="7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맑은 고딕" panose="020B0503020000020004" pitchFamily="50" charset="-127"/>
              </a:rPr>
              <a:t>Copyright © Edwards Group plc 2020</a:t>
            </a:r>
            <a:endParaRPr lang="ko-KR" altLang="ko-KR" sz="700" dirty="0">
              <a:latin typeface="Times New Roman" panose="02020603050405020304" pitchFamily="18" charset="0"/>
              <a:ea typeface="맑은 고딕" panose="020B0503020000020004" pitchFamily="50" charset="-127"/>
            </a:endParaRPr>
          </a:p>
          <a:p>
            <a:pPr algn="ctr">
              <a:tabLst>
                <a:tab pos="2057400" algn="ctr"/>
                <a:tab pos="4114800" algn="r"/>
                <a:tab pos="2057400" algn="ctr"/>
                <a:tab pos="4414838" algn="r"/>
              </a:tabLst>
            </a:pPr>
            <a:r>
              <a:rPr lang="en-GB" altLang="ko-KR" sz="7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맑은 고딕" panose="020B0503020000020004" pitchFamily="50" charset="-127"/>
              </a:rPr>
              <a:t>Company Confidential Document.  This document can only be shared with 3</a:t>
            </a:r>
            <a:r>
              <a:rPr lang="en-GB" altLang="ko-KR" sz="700" baseline="300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맑은 고딕" panose="020B0503020000020004" pitchFamily="50" charset="-127"/>
              </a:rPr>
              <a:t>rd</a:t>
            </a:r>
            <a:r>
              <a:rPr lang="en-GB" altLang="ko-KR" sz="7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맑은 고딕" panose="020B0503020000020004" pitchFamily="50" charset="-127"/>
              </a:rPr>
              <a:t> parties with the written permission of the legal department or if an NDA is in place.  If printed this document should be shredded when disposed of.</a:t>
            </a:r>
            <a:endParaRPr lang="ko-KR" altLang="ko-KR" sz="700" dirty="0">
              <a:latin typeface="Times New Roman" panose="02020603050405020304" pitchFamily="18" charset="0"/>
              <a:ea typeface="맑은 고딕" panose="020B0503020000020004" pitchFamily="50" charset="-127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2D78D4A2-CD5A-42FC-8BC6-C2ACA8495B4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293" y="174391"/>
            <a:ext cx="824386" cy="17509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A51F97F-716D-4522-B31E-3E22B32DE101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524" y="1677879"/>
            <a:ext cx="2716182" cy="4394539"/>
          </a:xfrm>
          <a:prstGeom prst="rect">
            <a:avLst/>
          </a:prstGeom>
        </p:spPr>
      </p:pic>
      <p:pic>
        <p:nvPicPr>
          <p:cNvPr id="4098" name="그림 4">
            <a:extLst>
              <a:ext uri="{FF2B5EF4-FFF2-40B4-BE49-F238E27FC236}">
                <a16:creationId xmlns:a16="http://schemas.microsoft.com/office/drawing/2014/main" id="{9603DB4A-6247-4D7C-A86D-10DE9C3ED8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1950" y="2470790"/>
            <a:ext cx="1566039" cy="15827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그림 3">
            <a:extLst>
              <a:ext uri="{FF2B5EF4-FFF2-40B4-BE49-F238E27FC236}">
                <a16:creationId xmlns:a16="http://schemas.microsoft.com/office/drawing/2014/main" id="{3DC9E41D-1D09-445B-AC0A-9DDBD7149C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7637" y="2470790"/>
            <a:ext cx="1639327" cy="15827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EAA603FA-9CE0-4FEA-87B1-BE104E8B9207}"/>
              </a:ext>
            </a:extLst>
          </p:cNvPr>
          <p:cNvSpPr txBox="1"/>
          <p:nvPr/>
        </p:nvSpPr>
        <p:spPr>
          <a:xfrm>
            <a:off x="5495312" y="4247327"/>
            <a:ext cx="1303978" cy="338554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IE0113818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67503DC-173D-4267-B930-B57AA58DE7AA}"/>
              </a:ext>
            </a:extLst>
          </p:cNvPr>
          <p:cNvSpPr txBox="1"/>
          <p:nvPr/>
        </p:nvSpPr>
        <p:spPr>
          <a:xfrm>
            <a:off x="5069187" y="5103961"/>
            <a:ext cx="4247361" cy="430887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비슷하게 생겼지만 파트 넘버가 다르니 주의하세요</a:t>
            </a:r>
            <a:r>
              <a:rPr lang="en-US" altLang="ko-KR" sz="1100" dirty="0"/>
              <a:t>.</a:t>
            </a:r>
          </a:p>
          <a:p>
            <a:pPr algn="ctr"/>
            <a:r>
              <a:rPr lang="en-US" altLang="ko-KR" sz="1100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(It looks similar, but the part number is different, so be careful.)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1C45A46-663A-4CAD-8D01-CFAD3A31057B}"/>
              </a:ext>
            </a:extLst>
          </p:cNvPr>
          <p:cNvSpPr txBox="1"/>
          <p:nvPr/>
        </p:nvSpPr>
        <p:spPr>
          <a:xfrm>
            <a:off x="7594123" y="4241504"/>
            <a:ext cx="1303978" cy="338554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IE0113786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A462A14-8880-4944-B341-F4842A800C53}"/>
              </a:ext>
            </a:extLst>
          </p:cNvPr>
          <p:cNvSpPr txBox="1"/>
          <p:nvPr/>
        </p:nvSpPr>
        <p:spPr>
          <a:xfrm>
            <a:off x="5495312" y="4700443"/>
            <a:ext cx="1303978" cy="338554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rgbClr val="00B050"/>
                </a:solidFill>
              </a:rPr>
              <a:t>SRC 2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76E7BC6-CDC3-4B3F-AC62-BAD3F302D94A}"/>
              </a:ext>
            </a:extLst>
          </p:cNvPr>
          <p:cNvSpPr txBox="1"/>
          <p:nvPr/>
        </p:nvSpPr>
        <p:spPr>
          <a:xfrm>
            <a:off x="7338458" y="4700443"/>
            <a:ext cx="1793025" cy="338554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rgbClr val="00B050"/>
                </a:solidFill>
              </a:rPr>
              <a:t>SRC 1,3,4 / EXP 1,2  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20A1119D-7ABD-40CC-9342-59DDC43D65CB}"/>
              </a:ext>
            </a:extLst>
          </p:cNvPr>
          <p:cNvSpPr/>
          <p:nvPr/>
        </p:nvSpPr>
        <p:spPr>
          <a:xfrm>
            <a:off x="2274021" y="4187417"/>
            <a:ext cx="278172" cy="318890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FF00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DC47D026-6500-4ADD-8F2D-33A893E143D3}"/>
              </a:ext>
            </a:extLst>
          </p:cNvPr>
          <p:cNvSpPr/>
          <p:nvPr/>
        </p:nvSpPr>
        <p:spPr>
          <a:xfrm>
            <a:off x="1963768" y="4375377"/>
            <a:ext cx="278172" cy="318890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FF00"/>
              </a:solidFill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912987F0-FE50-4667-83B5-81AC45C9E07B}"/>
              </a:ext>
            </a:extLst>
          </p:cNvPr>
          <p:cNvSpPr/>
          <p:nvPr/>
        </p:nvSpPr>
        <p:spPr>
          <a:xfrm>
            <a:off x="2309783" y="4586755"/>
            <a:ext cx="278172" cy="318890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FF00"/>
              </a:solidFill>
            </a:endParaRPr>
          </a:p>
        </p:txBody>
      </p:sp>
      <p:pic>
        <p:nvPicPr>
          <p:cNvPr id="43" name="그림 42" descr="텍스트, 클립아트, 창문이(가) 표시된 사진&#10;&#10;자동 생성된 설명">
            <a:extLst>
              <a:ext uri="{FF2B5EF4-FFF2-40B4-BE49-F238E27FC236}">
                <a16:creationId xmlns:a16="http://schemas.microsoft.com/office/drawing/2014/main" id="{609C3D47-E7E3-4594-AF14-F31CD671CBE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5530" y="1666521"/>
            <a:ext cx="780952" cy="523810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387208E5-E510-4579-A471-FF9174C424B0}"/>
              </a:ext>
            </a:extLst>
          </p:cNvPr>
          <p:cNvSpPr txBox="1"/>
          <p:nvPr/>
        </p:nvSpPr>
        <p:spPr>
          <a:xfrm>
            <a:off x="2102854" y="4986093"/>
            <a:ext cx="1303978" cy="338554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NKB905810</a:t>
            </a:r>
          </a:p>
        </p:txBody>
      </p:sp>
    </p:spTree>
    <p:extLst>
      <p:ext uri="{BB962C8B-B14F-4D97-AF65-F5344CB8AC3E}">
        <p14:creationId xmlns:p14="http://schemas.microsoft.com/office/powerpoint/2010/main" val="122204556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표 16">
            <a:extLst>
              <a:ext uri="{FF2B5EF4-FFF2-40B4-BE49-F238E27FC236}">
                <a16:creationId xmlns:a16="http://schemas.microsoft.com/office/drawing/2014/main" id="{64AD76A6-BF97-4CAB-87A5-7B494C8277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065186"/>
              </p:ext>
            </p:extLst>
          </p:nvPr>
        </p:nvGraphicFramePr>
        <p:xfrm>
          <a:off x="119518" y="147446"/>
          <a:ext cx="9713274" cy="63849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7171">
                  <a:extLst>
                    <a:ext uri="{9D8B030D-6E8A-4147-A177-3AD203B41FA5}">
                      <a16:colId xmlns:a16="http://schemas.microsoft.com/office/drawing/2014/main" val="3253739569"/>
                    </a:ext>
                  </a:extLst>
                </a:gridCol>
                <a:gridCol w="176589">
                  <a:extLst>
                    <a:ext uri="{9D8B030D-6E8A-4147-A177-3AD203B41FA5}">
                      <a16:colId xmlns:a16="http://schemas.microsoft.com/office/drawing/2014/main" val="825821396"/>
                    </a:ext>
                  </a:extLst>
                </a:gridCol>
                <a:gridCol w="120583">
                  <a:extLst>
                    <a:ext uri="{9D8B030D-6E8A-4147-A177-3AD203B41FA5}">
                      <a16:colId xmlns:a16="http://schemas.microsoft.com/office/drawing/2014/main" val="3171329016"/>
                    </a:ext>
                  </a:extLst>
                </a:gridCol>
                <a:gridCol w="336604">
                  <a:extLst>
                    <a:ext uri="{9D8B030D-6E8A-4147-A177-3AD203B41FA5}">
                      <a16:colId xmlns:a16="http://schemas.microsoft.com/office/drawing/2014/main" val="3172448492"/>
                    </a:ext>
                  </a:extLst>
                </a:gridCol>
                <a:gridCol w="473228">
                  <a:extLst>
                    <a:ext uri="{9D8B030D-6E8A-4147-A177-3AD203B41FA5}">
                      <a16:colId xmlns:a16="http://schemas.microsoft.com/office/drawing/2014/main" val="3116983912"/>
                    </a:ext>
                  </a:extLst>
                </a:gridCol>
                <a:gridCol w="175786">
                  <a:extLst>
                    <a:ext uri="{9D8B030D-6E8A-4147-A177-3AD203B41FA5}">
                      <a16:colId xmlns:a16="http://schemas.microsoft.com/office/drawing/2014/main" val="2867862272"/>
                    </a:ext>
                  </a:extLst>
                </a:gridCol>
                <a:gridCol w="102814">
                  <a:extLst>
                    <a:ext uri="{9D8B030D-6E8A-4147-A177-3AD203B41FA5}">
                      <a16:colId xmlns:a16="http://schemas.microsoft.com/office/drawing/2014/main" val="1953060234"/>
                    </a:ext>
                  </a:extLst>
                </a:gridCol>
                <a:gridCol w="737673">
                  <a:extLst>
                    <a:ext uri="{9D8B030D-6E8A-4147-A177-3AD203B41FA5}">
                      <a16:colId xmlns:a16="http://schemas.microsoft.com/office/drawing/2014/main" val="398629596"/>
                    </a:ext>
                  </a:extLst>
                </a:gridCol>
                <a:gridCol w="140459">
                  <a:extLst>
                    <a:ext uri="{9D8B030D-6E8A-4147-A177-3AD203B41FA5}">
                      <a16:colId xmlns:a16="http://schemas.microsoft.com/office/drawing/2014/main" val="404855326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091127642"/>
                    </a:ext>
                  </a:extLst>
                </a:gridCol>
                <a:gridCol w="485379">
                  <a:extLst>
                    <a:ext uri="{9D8B030D-6E8A-4147-A177-3AD203B41FA5}">
                      <a16:colId xmlns:a16="http://schemas.microsoft.com/office/drawing/2014/main" val="1479794387"/>
                    </a:ext>
                  </a:extLst>
                </a:gridCol>
                <a:gridCol w="331842">
                  <a:extLst>
                    <a:ext uri="{9D8B030D-6E8A-4147-A177-3AD203B41FA5}">
                      <a16:colId xmlns:a16="http://schemas.microsoft.com/office/drawing/2014/main" val="3215269691"/>
                    </a:ext>
                  </a:extLst>
                </a:gridCol>
                <a:gridCol w="817221">
                  <a:extLst>
                    <a:ext uri="{9D8B030D-6E8A-4147-A177-3AD203B41FA5}">
                      <a16:colId xmlns:a16="http://schemas.microsoft.com/office/drawing/2014/main" val="4242642920"/>
                    </a:ext>
                  </a:extLst>
                </a:gridCol>
                <a:gridCol w="430899">
                  <a:extLst>
                    <a:ext uri="{9D8B030D-6E8A-4147-A177-3AD203B41FA5}">
                      <a16:colId xmlns:a16="http://schemas.microsoft.com/office/drawing/2014/main" val="1436993564"/>
                    </a:ext>
                  </a:extLst>
                </a:gridCol>
                <a:gridCol w="594342">
                  <a:extLst>
                    <a:ext uri="{9D8B030D-6E8A-4147-A177-3AD203B41FA5}">
                      <a16:colId xmlns:a16="http://schemas.microsoft.com/office/drawing/2014/main" val="3220654505"/>
                    </a:ext>
                  </a:extLst>
                </a:gridCol>
                <a:gridCol w="985618">
                  <a:extLst>
                    <a:ext uri="{9D8B030D-6E8A-4147-A177-3AD203B41FA5}">
                      <a16:colId xmlns:a16="http://schemas.microsoft.com/office/drawing/2014/main" val="3053073729"/>
                    </a:ext>
                  </a:extLst>
                </a:gridCol>
                <a:gridCol w="102814">
                  <a:extLst>
                    <a:ext uri="{9D8B030D-6E8A-4147-A177-3AD203B41FA5}">
                      <a16:colId xmlns:a16="http://schemas.microsoft.com/office/drawing/2014/main" val="3496862969"/>
                    </a:ext>
                  </a:extLst>
                </a:gridCol>
                <a:gridCol w="784912">
                  <a:extLst>
                    <a:ext uri="{9D8B030D-6E8A-4147-A177-3AD203B41FA5}">
                      <a16:colId xmlns:a16="http://schemas.microsoft.com/office/drawing/2014/main" val="3448398408"/>
                    </a:ext>
                  </a:extLst>
                </a:gridCol>
                <a:gridCol w="720796">
                  <a:extLst>
                    <a:ext uri="{9D8B030D-6E8A-4147-A177-3AD203B41FA5}">
                      <a16:colId xmlns:a16="http://schemas.microsoft.com/office/drawing/2014/main" val="4087358375"/>
                    </a:ext>
                  </a:extLst>
                </a:gridCol>
                <a:gridCol w="102814">
                  <a:extLst>
                    <a:ext uri="{9D8B030D-6E8A-4147-A177-3AD203B41FA5}">
                      <a16:colId xmlns:a16="http://schemas.microsoft.com/office/drawing/2014/main" val="21403367"/>
                    </a:ext>
                  </a:extLst>
                </a:gridCol>
                <a:gridCol w="1149062">
                  <a:extLst>
                    <a:ext uri="{9D8B030D-6E8A-4147-A177-3AD203B41FA5}">
                      <a16:colId xmlns:a16="http://schemas.microsoft.com/office/drawing/2014/main" val="220410917"/>
                    </a:ext>
                  </a:extLst>
                </a:gridCol>
                <a:gridCol w="438388">
                  <a:extLst>
                    <a:ext uri="{9D8B030D-6E8A-4147-A177-3AD203B41FA5}">
                      <a16:colId xmlns:a16="http://schemas.microsoft.com/office/drawing/2014/main" val="2706650489"/>
                    </a:ext>
                  </a:extLst>
                </a:gridCol>
              </a:tblGrid>
              <a:tr h="185010">
                <a:tc gridSpan="8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9144" marB="18288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c</a:t>
                      </a:r>
                      <a:endParaRPr lang="ko-KR" altLang="en-US" sz="1000"/>
                    </a:p>
                  </a:txBody>
                  <a:tcPr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SOP NO.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9144" marB="182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T="0" marB="0"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9144" marB="182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Title: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9144" marB="182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G3_EUV END USER PUMP MODULE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295" marR="74295" marT="9144" marB="182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4830037"/>
                  </a:ext>
                </a:extLst>
              </a:tr>
              <a:tr h="171795"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</a:t>
                      </a:r>
                    </a:p>
                  </a:txBody>
                  <a:tcPr marL="74295" marR="74295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FF66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</a:t>
                      </a:r>
                    </a:p>
                  </a:txBody>
                  <a:tcPr marL="74295" marR="74295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en-US" altLang="ko-KR" sz="14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295" marR="74295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19"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solidFill>
                            <a:schemeClr val="tx1"/>
                          </a:solidFill>
                        </a:rPr>
                        <a:t>OP0900</a:t>
                      </a:r>
                      <a:endParaRPr lang="ko-KR" alt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2454436"/>
                  </a:ext>
                </a:extLst>
              </a:tr>
              <a:tr h="132151">
                <a:tc gridSpan="3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Ref.</a:t>
                      </a:r>
                    </a:p>
                  </a:txBody>
                  <a:tcPr marL="74295" marR="74295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en-US" altLang="ko-KR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Man.Item No.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Ser.Item No.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Qty</a:t>
                      </a: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Qty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Ref.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Man.Item No.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Ser.Item No.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</a:t>
                      </a: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Qty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3922277"/>
                  </a:ext>
                </a:extLst>
              </a:tr>
              <a:tr h="132151"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IE0113788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LH PUMP FUSEBOX COVER ASSY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ISO250 TRAPPED O-RING VITON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rgbClr val="FF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IE0113790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END USER PUMP RH F/B COVER ASSY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56520841"/>
                  </a:ext>
                </a:extLst>
              </a:tr>
              <a:tr h="132151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ISO250 TRAPPED O-RING VITON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NKB905810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SEM CAP HD SKT M6*20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48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8856439"/>
                  </a:ext>
                </a:extLst>
              </a:tr>
              <a:tr h="132151"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ISO250 TRAPPED O-RING VITON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3966801"/>
                  </a:ext>
                </a:extLst>
              </a:tr>
              <a:tr h="133672"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36777566"/>
                  </a:ext>
                </a:extLst>
              </a:tr>
              <a:tr h="132151">
                <a:tc gridSpan="5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FF6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7911635"/>
                  </a:ext>
                </a:extLst>
              </a:tr>
              <a:tr h="4628533">
                <a:tc gridSpan="7"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Instruction:</a:t>
                      </a:r>
                    </a:p>
                    <a:p>
                      <a:pPr latinLnBrk="1"/>
                      <a:endParaRPr lang="en-US" altLang="ko-KR" sz="10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  <a:p>
                      <a:pPr latinLnBrk="1"/>
                      <a:endParaRPr lang="en-US" altLang="ko-KR" sz="10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  <a:p>
                      <a:pPr marL="228600" indent="-228600">
                        <a:buFont typeface="+mj-lt"/>
                        <a:buAutoNum type="arabicPeriod"/>
                      </a:pP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그림과 같이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SRC1 ~ FAC Module 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세 번째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N2 Back line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에 조립하세요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.</a:t>
                      </a:r>
                      <a:b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</a:br>
                      <a:r>
                        <a:rPr lang="en-GB" altLang="ko-KR" sz="1000" dirty="0">
                          <a:solidFill>
                            <a:srgbClr val="0070C0"/>
                          </a:solidFill>
                          <a:effectLst/>
                          <a:latin typeface="Calibri (본문)"/>
                          <a:ea typeface="바탕" panose="02030600000101010101" pitchFamily="18" charset="-127"/>
                        </a:rPr>
                        <a:t>(Assemble the N2 line on the </a:t>
                      </a:r>
                      <a:r>
                        <a:rPr lang="en-US" altLang="ko-KR" sz="1000" dirty="0">
                          <a:solidFill>
                            <a:srgbClr val="0070C0"/>
                          </a:solidFill>
                          <a:effectLst/>
                          <a:latin typeface="Calibri (본문)"/>
                          <a:ea typeface="바탕" panose="02030600000101010101" pitchFamily="18" charset="-127"/>
                        </a:rPr>
                        <a:t>third</a:t>
                      </a:r>
                      <a:r>
                        <a:rPr lang="en-GB" altLang="ko-KR" sz="1000" dirty="0">
                          <a:solidFill>
                            <a:srgbClr val="0070C0"/>
                          </a:solidFill>
                          <a:effectLst/>
                          <a:latin typeface="Calibri (본문)"/>
                          <a:ea typeface="바탕" panose="02030600000101010101" pitchFamily="18" charset="-127"/>
                        </a:rPr>
                        <a:t> line of N2 back line of SRC1 ~ FAC module.) 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endParaRPr lang="ko-KR" altLang="ko-KR" sz="1050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74295" marR="74295" marT="37148" marB="37148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15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6913290"/>
                  </a:ext>
                </a:extLst>
              </a:tr>
              <a:tr h="326886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Page</a:t>
                      </a:r>
                    </a:p>
                  </a:txBody>
                  <a:tcPr marL="74295" marR="74295" marT="37148" marB="37148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900</a:t>
                      </a: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b="1" dirty="0"/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Issue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01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Approved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999999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SOP TEMPLATE – SINGLE LANDSCAPE v5.doc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1874398"/>
                  </a:ext>
                </a:extLst>
              </a:tr>
            </a:tbl>
          </a:graphicData>
        </a:graphic>
      </p:graphicFrame>
      <p:sp>
        <p:nvSpPr>
          <p:cNvPr id="55" name="직사각형 54">
            <a:extLst>
              <a:ext uri="{FF2B5EF4-FFF2-40B4-BE49-F238E27FC236}">
                <a16:creationId xmlns:a16="http://schemas.microsoft.com/office/drawing/2014/main" id="{210971BB-FF72-4222-97B3-31E8A3AFBC12}"/>
              </a:ext>
            </a:extLst>
          </p:cNvPr>
          <p:cNvSpPr/>
          <p:nvPr/>
        </p:nvSpPr>
        <p:spPr>
          <a:xfrm>
            <a:off x="231072" y="6519446"/>
            <a:ext cx="944385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tabLst>
                <a:tab pos="2057400" algn="ctr"/>
                <a:tab pos="4114800" algn="r"/>
                <a:tab pos="2057400" algn="ctr"/>
                <a:tab pos="4414838" algn="r"/>
              </a:tabLst>
            </a:pPr>
            <a:r>
              <a:rPr lang="en-GB" altLang="ko-KR" sz="7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맑은 고딕" panose="020B0503020000020004" pitchFamily="50" charset="-127"/>
              </a:rPr>
              <a:t>Copyright © Edwards Group plc 2020</a:t>
            </a:r>
            <a:endParaRPr lang="ko-KR" altLang="ko-KR" sz="700" dirty="0">
              <a:latin typeface="Times New Roman" panose="02020603050405020304" pitchFamily="18" charset="0"/>
              <a:ea typeface="맑은 고딕" panose="020B0503020000020004" pitchFamily="50" charset="-127"/>
            </a:endParaRPr>
          </a:p>
          <a:p>
            <a:pPr algn="ctr">
              <a:tabLst>
                <a:tab pos="2057400" algn="ctr"/>
                <a:tab pos="4114800" algn="r"/>
                <a:tab pos="2057400" algn="ctr"/>
                <a:tab pos="4414838" algn="r"/>
              </a:tabLst>
            </a:pPr>
            <a:r>
              <a:rPr lang="en-GB" altLang="ko-KR" sz="7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맑은 고딕" panose="020B0503020000020004" pitchFamily="50" charset="-127"/>
              </a:rPr>
              <a:t>Company Confidential Document.  This document can only be shared with 3</a:t>
            </a:r>
            <a:r>
              <a:rPr lang="en-GB" altLang="ko-KR" sz="700" baseline="300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맑은 고딕" panose="020B0503020000020004" pitchFamily="50" charset="-127"/>
              </a:rPr>
              <a:t>rd</a:t>
            </a:r>
            <a:r>
              <a:rPr lang="en-GB" altLang="ko-KR" sz="7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맑은 고딕" panose="020B0503020000020004" pitchFamily="50" charset="-127"/>
              </a:rPr>
              <a:t> parties with the written permission of the legal department or if an NDA is in place.  If printed this document should be shredded when disposed of.</a:t>
            </a:r>
            <a:endParaRPr lang="ko-KR" altLang="ko-KR" sz="700" dirty="0">
              <a:latin typeface="Times New Roman" panose="02020603050405020304" pitchFamily="18" charset="0"/>
              <a:ea typeface="맑은 고딕" panose="020B0503020000020004" pitchFamily="50" charset="-127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2D78D4A2-CD5A-42FC-8BC6-C2ACA8495B4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293" y="174391"/>
            <a:ext cx="824386" cy="175090"/>
          </a:xfrm>
          <a:prstGeom prst="rect">
            <a:avLst/>
          </a:prstGeom>
        </p:spPr>
      </p:pic>
      <p:pic>
        <p:nvPicPr>
          <p:cNvPr id="43" name="그림 42" descr="텍스트, 클립아트, 창문이(가) 표시된 사진&#10;&#10;자동 생성된 설명">
            <a:extLst>
              <a:ext uri="{FF2B5EF4-FFF2-40B4-BE49-F238E27FC236}">
                <a16:creationId xmlns:a16="http://schemas.microsoft.com/office/drawing/2014/main" id="{609C3D47-E7E3-4594-AF14-F31CD671CB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5530" y="1666521"/>
            <a:ext cx="780952" cy="52381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1464F48-AC23-4C07-B384-BA5FFC9DAFDD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6476" y="1666521"/>
            <a:ext cx="2375884" cy="4481931"/>
          </a:xfrm>
          <a:prstGeom prst="rect">
            <a:avLst/>
          </a:prstGeom>
        </p:spPr>
      </p:pic>
      <p:pic>
        <p:nvPicPr>
          <p:cNvPr id="5122" name="그림 1">
            <a:extLst>
              <a:ext uri="{FF2B5EF4-FFF2-40B4-BE49-F238E27FC236}">
                <a16:creationId xmlns:a16="http://schemas.microsoft.com/office/drawing/2014/main" id="{71B795EB-E4B4-4C66-AFB7-753D61B266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2107" y="2095081"/>
            <a:ext cx="904875" cy="280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그림 2">
            <a:extLst>
              <a:ext uri="{FF2B5EF4-FFF2-40B4-BE49-F238E27FC236}">
                <a16:creationId xmlns:a16="http://schemas.microsoft.com/office/drawing/2014/main" id="{6D764516-1B04-424D-9723-FB807FF442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9524" y="2228431"/>
            <a:ext cx="779463" cy="266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7462E939-8548-41AF-A81C-65DC76A441A4}"/>
              </a:ext>
            </a:extLst>
          </p:cNvPr>
          <p:cNvSpPr txBox="1"/>
          <p:nvPr/>
        </p:nvSpPr>
        <p:spPr>
          <a:xfrm>
            <a:off x="5212555" y="4927871"/>
            <a:ext cx="1303978" cy="338554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IE0113788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E99328E-0226-4E6D-9C52-B4BE1C17A61D}"/>
              </a:ext>
            </a:extLst>
          </p:cNvPr>
          <p:cNvSpPr txBox="1"/>
          <p:nvPr/>
        </p:nvSpPr>
        <p:spPr>
          <a:xfrm>
            <a:off x="7691436" y="4927871"/>
            <a:ext cx="1303978" cy="338554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IE0113790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47D0939-85FC-48C2-B29D-DB52D64B5F9E}"/>
              </a:ext>
            </a:extLst>
          </p:cNvPr>
          <p:cNvSpPr/>
          <p:nvPr/>
        </p:nvSpPr>
        <p:spPr>
          <a:xfrm>
            <a:off x="2584473" y="3065411"/>
            <a:ext cx="278172" cy="318890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FF00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FC2AC0E-57AC-42DA-9F35-4CAF41AD353D}"/>
              </a:ext>
            </a:extLst>
          </p:cNvPr>
          <p:cNvSpPr/>
          <p:nvPr/>
        </p:nvSpPr>
        <p:spPr>
          <a:xfrm>
            <a:off x="2400997" y="3275019"/>
            <a:ext cx="278172" cy="318890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FF00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C3D1FE6-C100-402C-82ED-90E5580E2127}"/>
              </a:ext>
            </a:extLst>
          </p:cNvPr>
          <p:cNvSpPr/>
          <p:nvPr/>
        </p:nvSpPr>
        <p:spPr>
          <a:xfrm>
            <a:off x="2400997" y="4035999"/>
            <a:ext cx="278172" cy="318890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FF00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80042F8-5097-4D0A-A92C-54984D975A93}"/>
              </a:ext>
            </a:extLst>
          </p:cNvPr>
          <p:cNvSpPr/>
          <p:nvPr/>
        </p:nvSpPr>
        <p:spPr>
          <a:xfrm>
            <a:off x="2584473" y="4256968"/>
            <a:ext cx="278172" cy="318890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FF00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335A3B3-649D-4561-AB79-58F756171830}"/>
              </a:ext>
            </a:extLst>
          </p:cNvPr>
          <p:cNvSpPr/>
          <p:nvPr/>
        </p:nvSpPr>
        <p:spPr>
          <a:xfrm flipH="1">
            <a:off x="3511489" y="3065411"/>
            <a:ext cx="278172" cy="318890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FF00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725473F-9D20-4C3B-93C1-DBC626DBCBE9}"/>
              </a:ext>
            </a:extLst>
          </p:cNvPr>
          <p:cNvSpPr/>
          <p:nvPr/>
        </p:nvSpPr>
        <p:spPr>
          <a:xfrm flipH="1">
            <a:off x="3700879" y="3275019"/>
            <a:ext cx="278172" cy="318890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FF00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4999EAE-1FAC-46C4-9231-89615025A96C}"/>
              </a:ext>
            </a:extLst>
          </p:cNvPr>
          <p:cNvSpPr/>
          <p:nvPr/>
        </p:nvSpPr>
        <p:spPr>
          <a:xfrm flipH="1">
            <a:off x="3700879" y="4047360"/>
            <a:ext cx="278172" cy="318890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FF00"/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FEC7B8F-8EC6-4036-8BF3-D05BC0110838}"/>
              </a:ext>
            </a:extLst>
          </p:cNvPr>
          <p:cNvSpPr/>
          <p:nvPr/>
        </p:nvSpPr>
        <p:spPr>
          <a:xfrm flipH="1">
            <a:off x="3511489" y="4256968"/>
            <a:ext cx="278172" cy="318890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82837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표 16">
            <a:extLst>
              <a:ext uri="{FF2B5EF4-FFF2-40B4-BE49-F238E27FC236}">
                <a16:creationId xmlns:a16="http://schemas.microsoft.com/office/drawing/2014/main" id="{64AD76A6-BF97-4CAB-87A5-7B494C8277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3999438"/>
              </p:ext>
            </p:extLst>
          </p:nvPr>
        </p:nvGraphicFramePr>
        <p:xfrm>
          <a:off x="119518" y="147446"/>
          <a:ext cx="9666962" cy="63333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7171">
                  <a:extLst>
                    <a:ext uri="{9D8B030D-6E8A-4147-A177-3AD203B41FA5}">
                      <a16:colId xmlns:a16="http://schemas.microsoft.com/office/drawing/2014/main" val="3253739569"/>
                    </a:ext>
                  </a:extLst>
                </a:gridCol>
                <a:gridCol w="176589">
                  <a:extLst>
                    <a:ext uri="{9D8B030D-6E8A-4147-A177-3AD203B41FA5}">
                      <a16:colId xmlns:a16="http://schemas.microsoft.com/office/drawing/2014/main" val="825821396"/>
                    </a:ext>
                  </a:extLst>
                </a:gridCol>
                <a:gridCol w="120583">
                  <a:extLst>
                    <a:ext uri="{9D8B030D-6E8A-4147-A177-3AD203B41FA5}">
                      <a16:colId xmlns:a16="http://schemas.microsoft.com/office/drawing/2014/main" val="3171329016"/>
                    </a:ext>
                  </a:extLst>
                </a:gridCol>
                <a:gridCol w="336604">
                  <a:extLst>
                    <a:ext uri="{9D8B030D-6E8A-4147-A177-3AD203B41FA5}">
                      <a16:colId xmlns:a16="http://schemas.microsoft.com/office/drawing/2014/main" val="3172448492"/>
                    </a:ext>
                  </a:extLst>
                </a:gridCol>
                <a:gridCol w="473228">
                  <a:extLst>
                    <a:ext uri="{9D8B030D-6E8A-4147-A177-3AD203B41FA5}">
                      <a16:colId xmlns:a16="http://schemas.microsoft.com/office/drawing/2014/main" val="3116983912"/>
                    </a:ext>
                  </a:extLst>
                </a:gridCol>
                <a:gridCol w="175786">
                  <a:extLst>
                    <a:ext uri="{9D8B030D-6E8A-4147-A177-3AD203B41FA5}">
                      <a16:colId xmlns:a16="http://schemas.microsoft.com/office/drawing/2014/main" val="2867862272"/>
                    </a:ext>
                  </a:extLst>
                </a:gridCol>
                <a:gridCol w="102814">
                  <a:extLst>
                    <a:ext uri="{9D8B030D-6E8A-4147-A177-3AD203B41FA5}">
                      <a16:colId xmlns:a16="http://schemas.microsoft.com/office/drawing/2014/main" val="1953060234"/>
                    </a:ext>
                  </a:extLst>
                </a:gridCol>
                <a:gridCol w="737673">
                  <a:extLst>
                    <a:ext uri="{9D8B030D-6E8A-4147-A177-3AD203B41FA5}">
                      <a16:colId xmlns:a16="http://schemas.microsoft.com/office/drawing/2014/main" val="398629596"/>
                    </a:ext>
                  </a:extLst>
                </a:gridCol>
                <a:gridCol w="140459">
                  <a:extLst>
                    <a:ext uri="{9D8B030D-6E8A-4147-A177-3AD203B41FA5}">
                      <a16:colId xmlns:a16="http://schemas.microsoft.com/office/drawing/2014/main" val="4048553269"/>
                    </a:ext>
                  </a:extLst>
                </a:gridCol>
                <a:gridCol w="161968">
                  <a:extLst>
                    <a:ext uri="{9D8B030D-6E8A-4147-A177-3AD203B41FA5}">
                      <a16:colId xmlns:a16="http://schemas.microsoft.com/office/drawing/2014/main" val="3091127642"/>
                    </a:ext>
                  </a:extLst>
                </a:gridCol>
                <a:gridCol w="485379">
                  <a:extLst>
                    <a:ext uri="{9D8B030D-6E8A-4147-A177-3AD203B41FA5}">
                      <a16:colId xmlns:a16="http://schemas.microsoft.com/office/drawing/2014/main" val="1479794387"/>
                    </a:ext>
                  </a:extLst>
                </a:gridCol>
                <a:gridCol w="331842">
                  <a:extLst>
                    <a:ext uri="{9D8B030D-6E8A-4147-A177-3AD203B41FA5}">
                      <a16:colId xmlns:a16="http://schemas.microsoft.com/office/drawing/2014/main" val="3215269691"/>
                    </a:ext>
                  </a:extLst>
                </a:gridCol>
                <a:gridCol w="817221">
                  <a:extLst>
                    <a:ext uri="{9D8B030D-6E8A-4147-A177-3AD203B41FA5}">
                      <a16:colId xmlns:a16="http://schemas.microsoft.com/office/drawing/2014/main" val="4242642920"/>
                    </a:ext>
                  </a:extLst>
                </a:gridCol>
                <a:gridCol w="430899">
                  <a:extLst>
                    <a:ext uri="{9D8B030D-6E8A-4147-A177-3AD203B41FA5}">
                      <a16:colId xmlns:a16="http://schemas.microsoft.com/office/drawing/2014/main" val="1436993564"/>
                    </a:ext>
                  </a:extLst>
                </a:gridCol>
                <a:gridCol w="594342">
                  <a:extLst>
                    <a:ext uri="{9D8B030D-6E8A-4147-A177-3AD203B41FA5}">
                      <a16:colId xmlns:a16="http://schemas.microsoft.com/office/drawing/2014/main" val="3220654505"/>
                    </a:ext>
                  </a:extLst>
                </a:gridCol>
                <a:gridCol w="985618">
                  <a:extLst>
                    <a:ext uri="{9D8B030D-6E8A-4147-A177-3AD203B41FA5}">
                      <a16:colId xmlns:a16="http://schemas.microsoft.com/office/drawing/2014/main" val="3053073729"/>
                    </a:ext>
                  </a:extLst>
                </a:gridCol>
                <a:gridCol w="102814">
                  <a:extLst>
                    <a:ext uri="{9D8B030D-6E8A-4147-A177-3AD203B41FA5}">
                      <a16:colId xmlns:a16="http://schemas.microsoft.com/office/drawing/2014/main" val="3496862969"/>
                    </a:ext>
                  </a:extLst>
                </a:gridCol>
                <a:gridCol w="1040099">
                  <a:extLst>
                    <a:ext uri="{9D8B030D-6E8A-4147-A177-3AD203B41FA5}">
                      <a16:colId xmlns:a16="http://schemas.microsoft.com/office/drawing/2014/main" val="3448398408"/>
                    </a:ext>
                  </a:extLst>
                </a:gridCol>
                <a:gridCol w="465609">
                  <a:extLst>
                    <a:ext uri="{9D8B030D-6E8A-4147-A177-3AD203B41FA5}">
                      <a16:colId xmlns:a16="http://schemas.microsoft.com/office/drawing/2014/main" val="4087358375"/>
                    </a:ext>
                  </a:extLst>
                </a:gridCol>
                <a:gridCol w="102814">
                  <a:extLst>
                    <a:ext uri="{9D8B030D-6E8A-4147-A177-3AD203B41FA5}">
                      <a16:colId xmlns:a16="http://schemas.microsoft.com/office/drawing/2014/main" val="21403367"/>
                    </a:ext>
                  </a:extLst>
                </a:gridCol>
                <a:gridCol w="1149062">
                  <a:extLst>
                    <a:ext uri="{9D8B030D-6E8A-4147-A177-3AD203B41FA5}">
                      <a16:colId xmlns:a16="http://schemas.microsoft.com/office/drawing/2014/main" val="220410917"/>
                    </a:ext>
                  </a:extLst>
                </a:gridCol>
                <a:gridCol w="438388">
                  <a:extLst>
                    <a:ext uri="{9D8B030D-6E8A-4147-A177-3AD203B41FA5}">
                      <a16:colId xmlns:a16="http://schemas.microsoft.com/office/drawing/2014/main" val="2706650489"/>
                    </a:ext>
                  </a:extLst>
                </a:gridCol>
              </a:tblGrid>
              <a:tr h="185010">
                <a:tc gridSpan="8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9144" marB="18288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c</a:t>
                      </a:r>
                      <a:endParaRPr lang="ko-KR" altLang="en-US" sz="1000"/>
                    </a:p>
                  </a:txBody>
                  <a:tcPr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SOP NO.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9144" marB="182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9144" marB="182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Title: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9144" marB="182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G3_EUV END USER PUMP MODULE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295" marR="74295" marT="9144" marB="182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4830037"/>
                  </a:ext>
                </a:extLst>
              </a:tr>
              <a:tr h="171795"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</a:t>
                      </a:r>
                    </a:p>
                  </a:txBody>
                  <a:tcPr marL="74295" marR="74295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FF66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</a:t>
                      </a:r>
                    </a:p>
                  </a:txBody>
                  <a:tcPr marL="74295" marR="74295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en-US" altLang="ko-KR" sz="14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295" marR="74295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19"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solidFill>
                            <a:schemeClr val="tx1"/>
                          </a:solidFill>
                        </a:rPr>
                        <a:t>OP0090</a:t>
                      </a:r>
                      <a:endParaRPr lang="ko-KR" alt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2454436"/>
                  </a:ext>
                </a:extLst>
              </a:tr>
              <a:tr h="132151">
                <a:tc gridSpan="3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Ref.</a:t>
                      </a:r>
                    </a:p>
                  </a:txBody>
                  <a:tcPr marL="74295" marR="74295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en-US" altLang="ko-KR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Man.Item No.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Ser.Item No.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Qty</a:t>
                      </a: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Qty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Ref.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Man.Item No.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Ser.Item No.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</a:t>
                      </a: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Qty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3922277"/>
                  </a:ext>
                </a:extLst>
              </a:tr>
              <a:tr h="132151"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rgbClr val="FF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ASSY</a:t>
                      </a:r>
                      <a:endParaRPr lang="ko-KR" altLang="en-US" sz="1000" dirty="0">
                        <a:solidFill>
                          <a:srgbClr val="FF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kern="1200" dirty="0">
                          <a:solidFill>
                            <a:srgbClr val="FF000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IE0123090</a:t>
                      </a:r>
                      <a:endParaRPr lang="ko-KR" altLang="en-US" sz="1000" kern="1200" dirty="0">
                        <a:solidFill>
                          <a:srgbClr val="FF0000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rgbClr val="FF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rgbClr val="FF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1_2 INCH N2 TUBE COM ASSY</a:t>
                      </a:r>
                      <a:endParaRPr lang="ko-KR" altLang="en-US" sz="1000" dirty="0">
                        <a:solidFill>
                          <a:srgbClr val="FF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ISO250-200 MANIFOLD TEE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rgbClr val="FF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ko-KR" altLang="en-US" sz="1000" dirty="0">
                        <a:solidFill>
                          <a:srgbClr val="FF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56520841"/>
                  </a:ext>
                </a:extLst>
              </a:tr>
              <a:tr h="132151"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rgbClr val="FF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rgbClr val="FF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IE0123272</a:t>
                      </a:r>
                      <a:endParaRPr lang="ko-KR" altLang="en-US" sz="1000" dirty="0">
                        <a:solidFill>
                          <a:srgbClr val="FF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rgbClr val="FF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rgbClr val="FF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N2 FRAME MOUNT ASSY</a:t>
                      </a:r>
                      <a:endParaRPr lang="ko-KR" altLang="en-US" sz="1000" dirty="0">
                        <a:solidFill>
                          <a:srgbClr val="FF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ISO250 BLANK FLANGE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rgbClr val="FF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ko-KR" altLang="en-US" sz="1000" dirty="0">
                        <a:solidFill>
                          <a:srgbClr val="FF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8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8856439"/>
                  </a:ext>
                </a:extLst>
              </a:tr>
              <a:tr h="132151"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IE0123173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PLUG FOR PORT ½ TUBE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ISO250 BLANK FLANGE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3966801"/>
                  </a:ext>
                </a:extLst>
              </a:tr>
              <a:tr h="132151">
                <a:tc gridSpan="5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FF6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7911635"/>
                  </a:ext>
                </a:extLst>
              </a:tr>
              <a:tr h="4738498">
                <a:tc gridSpan="7"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Instruction:</a:t>
                      </a:r>
                    </a:p>
                    <a:p>
                      <a:pPr latinLnBrk="1"/>
                      <a:endParaRPr lang="en-US" altLang="ko-KR" sz="10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  <a:p>
                      <a:pPr latinLnBrk="1"/>
                      <a:endParaRPr lang="en-US" altLang="ko-KR" sz="10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  <a:p>
                      <a:pPr marL="228600" indent="-228600">
                        <a:buFont typeface="+mj-lt"/>
                        <a:buAutoNum type="arabicPeriod"/>
                      </a:pP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그림과 같이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FAC ~ EXP2 Module 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세 번째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N2 Back line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에 조립하세요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.</a:t>
                      </a:r>
                      <a:b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</a:br>
                      <a:r>
                        <a:rPr lang="en-GB" altLang="ko-KR" sz="1000" dirty="0">
                          <a:solidFill>
                            <a:srgbClr val="0070C0"/>
                          </a:solidFill>
                          <a:effectLst/>
                          <a:latin typeface="Calibri (본문)"/>
                          <a:ea typeface="바탕" panose="02030600000101010101" pitchFamily="18" charset="-127"/>
                        </a:rPr>
                        <a:t>(Assemble the N2 line on the </a:t>
                      </a:r>
                      <a:r>
                        <a:rPr lang="en-US" altLang="ko-KR" sz="1000" dirty="0">
                          <a:solidFill>
                            <a:srgbClr val="0070C0"/>
                          </a:solidFill>
                          <a:effectLst/>
                          <a:latin typeface="Calibri (본문)"/>
                          <a:ea typeface="바탕" panose="02030600000101010101" pitchFamily="18" charset="-127"/>
                        </a:rPr>
                        <a:t>third</a:t>
                      </a:r>
                      <a:r>
                        <a:rPr lang="en-GB" altLang="ko-KR" sz="1000" dirty="0">
                          <a:solidFill>
                            <a:srgbClr val="0070C0"/>
                          </a:solidFill>
                          <a:effectLst/>
                          <a:latin typeface="Calibri (본문)"/>
                          <a:ea typeface="바탕" panose="02030600000101010101" pitchFamily="18" charset="-127"/>
                        </a:rPr>
                        <a:t> line of N2 back line of FAC ~ EXP2 module.) </a:t>
                      </a:r>
                      <a:endParaRPr lang="ko-KR" altLang="ko-KR" sz="1000" kern="1200" dirty="0">
                        <a:solidFill>
                          <a:schemeClr val="dk1"/>
                        </a:solidFill>
                        <a:effectLst/>
                        <a:latin typeface="+mj-ea"/>
                        <a:ea typeface="+mn-ea"/>
                        <a:cs typeface="+mn-cs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endParaRPr lang="ko-KR" altLang="ko-KR" sz="1050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74295" marR="74295" marT="37148" marB="37148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15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6913290"/>
                  </a:ext>
                </a:extLst>
              </a:tr>
              <a:tr h="326886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Page</a:t>
                      </a:r>
                    </a:p>
                  </a:txBody>
                  <a:tcPr marL="74295" marR="74295" marT="37148" marB="37148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90</a:t>
                      </a: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b="1" dirty="0"/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Issue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01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Approved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999999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SOP TEMPLATE – SINGLE LANDSCAPE v5.doc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1874398"/>
                  </a:ext>
                </a:extLst>
              </a:tr>
            </a:tbl>
          </a:graphicData>
        </a:graphic>
      </p:graphicFrame>
      <p:sp>
        <p:nvSpPr>
          <p:cNvPr id="18" name="직사각형 17">
            <a:extLst>
              <a:ext uri="{FF2B5EF4-FFF2-40B4-BE49-F238E27FC236}">
                <a16:creationId xmlns:a16="http://schemas.microsoft.com/office/drawing/2014/main" id="{4510DB7B-4441-4A8B-BA74-6E51BC1B83B7}"/>
              </a:ext>
            </a:extLst>
          </p:cNvPr>
          <p:cNvSpPr/>
          <p:nvPr/>
        </p:nvSpPr>
        <p:spPr>
          <a:xfrm>
            <a:off x="231072" y="6519446"/>
            <a:ext cx="944385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tabLst>
                <a:tab pos="2057400" algn="ctr"/>
                <a:tab pos="4114800" algn="r"/>
                <a:tab pos="2057400" algn="ctr"/>
                <a:tab pos="4414838" algn="r"/>
              </a:tabLst>
            </a:pPr>
            <a:r>
              <a:rPr lang="en-GB" altLang="ko-KR" sz="7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맑은 고딕" panose="020B0503020000020004" pitchFamily="50" charset="-127"/>
              </a:rPr>
              <a:t>Copyright © Edwards Group plc 2020</a:t>
            </a:r>
            <a:endParaRPr lang="ko-KR" altLang="ko-KR" sz="700" dirty="0">
              <a:latin typeface="Times New Roman" panose="02020603050405020304" pitchFamily="18" charset="0"/>
              <a:ea typeface="맑은 고딕" panose="020B0503020000020004" pitchFamily="50" charset="-127"/>
            </a:endParaRPr>
          </a:p>
          <a:p>
            <a:pPr algn="ctr">
              <a:tabLst>
                <a:tab pos="2057400" algn="ctr"/>
                <a:tab pos="4114800" algn="r"/>
                <a:tab pos="2057400" algn="ctr"/>
                <a:tab pos="4414838" algn="r"/>
              </a:tabLst>
            </a:pPr>
            <a:r>
              <a:rPr lang="en-GB" altLang="ko-KR" sz="7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맑은 고딕" panose="020B0503020000020004" pitchFamily="50" charset="-127"/>
              </a:rPr>
              <a:t>Company Confidential Document.  This document can only be shared with 3</a:t>
            </a:r>
            <a:r>
              <a:rPr lang="en-GB" altLang="ko-KR" sz="700" baseline="300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맑은 고딕" panose="020B0503020000020004" pitchFamily="50" charset="-127"/>
              </a:rPr>
              <a:t>rd</a:t>
            </a:r>
            <a:r>
              <a:rPr lang="en-GB" altLang="ko-KR" sz="7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맑은 고딕" panose="020B0503020000020004" pitchFamily="50" charset="-127"/>
              </a:rPr>
              <a:t> parties with the written permission of the legal department or if an NDA is in place.  If printed this document should be shredded when disposed of.</a:t>
            </a:r>
            <a:endParaRPr lang="ko-KR" altLang="ko-KR" sz="700" dirty="0">
              <a:latin typeface="Times New Roman" panose="02020603050405020304" pitchFamily="18" charset="0"/>
              <a:ea typeface="맑은 고딕" panose="020B050302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68178E1-7F4F-4C18-9298-7983863B4D6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293" y="174391"/>
            <a:ext cx="824386" cy="17509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486A48B-21CB-4C02-9D2E-8A01D5FE8FE1}"/>
              </a:ext>
            </a:extLst>
          </p:cNvPr>
          <p:cNvSpPr txBox="1"/>
          <p:nvPr/>
        </p:nvSpPr>
        <p:spPr>
          <a:xfrm>
            <a:off x="2314248" y="1610437"/>
            <a:ext cx="1305931" cy="307777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00B050"/>
                </a:solidFill>
              </a:rPr>
              <a:t>&lt; EXP 1 ~ FAC &gt;</a:t>
            </a:r>
          </a:p>
        </p:txBody>
      </p:sp>
      <p:pic>
        <p:nvPicPr>
          <p:cNvPr id="30" name="Picture 451">
            <a:extLst>
              <a:ext uri="{FF2B5EF4-FFF2-40B4-BE49-F238E27FC236}">
                <a16:creationId xmlns:a16="http://schemas.microsoft.com/office/drawing/2014/main" id="{0F02575C-E1E5-4656-8ECD-83AA59CF733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2136" y="1563373"/>
            <a:ext cx="442791" cy="422983"/>
          </a:xfrm>
          <a:prstGeom prst="rect">
            <a:avLst/>
          </a:prstGeom>
        </p:spPr>
      </p:pic>
      <p:pic>
        <p:nvPicPr>
          <p:cNvPr id="35" name="Picture 329">
            <a:extLst>
              <a:ext uri="{FF2B5EF4-FFF2-40B4-BE49-F238E27FC236}">
                <a16:creationId xmlns:a16="http://schemas.microsoft.com/office/drawing/2014/main" id="{06566E1E-81FC-4FD7-AE86-BD95199798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7311" y="1563373"/>
            <a:ext cx="413272" cy="422983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31645CB2-17B0-46EF-8878-B8A0F8DDA665}"/>
              </a:ext>
            </a:extLst>
          </p:cNvPr>
          <p:cNvSpPr txBox="1"/>
          <p:nvPr/>
        </p:nvSpPr>
        <p:spPr>
          <a:xfrm>
            <a:off x="1975920" y="1624623"/>
            <a:ext cx="268448" cy="276999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3</a:t>
            </a:r>
            <a:endParaRPr lang="ko-KR" altLang="en-US" sz="12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700BBB-DD10-4161-B2F3-607DEC4640B4}"/>
              </a:ext>
            </a:extLst>
          </p:cNvPr>
          <p:cNvSpPr txBox="1"/>
          <p:nvPr/>
        </p:nvSpPr>
        <p:spPr>
          <a:xfrm>
            <a:off x="2314248" y="1610437"/>
            <a:ext cx="1305931" cy="307777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00B050"/>
                </a:solidFill>
              </a:rPr>
              <a:t>&lt; FAC ~ EXP 2 &gt;</a:t>
            </a:r>
          </a:p>
        </p:txBody>
      </p:sp>
      <p:pic>
        <p:nvPicPr>
          <p:cNvPr id="24" name="Picture 451">
            <a:extLst>
              <a:ext uri="{FF2B5EF4-FFF2-40B4-BE49-F238E27FC236}">
                <a16:creationId xmlns:a16="http://schemas.microsoft.com/office/drawing/2014/main" id="{90751677-635F-4D19-A83D-B721049D252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2136" y="1563373"/>
            <a:ext cx="442791" cy="422983"/>
          </a:xfrm>
          <a:prstGeom prst="rect">
            <a:avLst/>
          </a:prstGeom>
        </p:spPr>
      </p:pic>
      <p:pic>
        <p:nvPicPr>
          <p:cNvPr id="25" name="Picture 329">
            <a:extLst>
              <a:ext uri="{FF2B5EF4-FFF2-40B4-BE49-F238E27FC236}">
                <a16:creationId xmlns:a16="http://schemas.microsoft.com/office/drawing/2014/main" id="{DB350C1A-7B6E-401B-8B2E-A6C12D7D5A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7311" y="1563373"/>
            <a:ext cx="413272" cy="422983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60B06119-A101-4CF3-9DB5-1BE4B13A3DFC}"/>
              </a:ext>
            </a:extLst>
          </p:cNvPr>
          <p:cNvSpPr txBox="1"/>
          <p:nvPr/>
        </p:nvSpPr>
        <p:spPr>
          <a:xfrm>
            <a:off x="1975920" y="1624623"/>
            <a:ext cx="268448" cy="276999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3</a:t>
            </a:r>
            <a:endParaRPr lang="ko-KR" altLang="en-US" sz="1200" dirty="0"/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C2AEDF1B-503A-46DE-92BF-54F5F573C8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5920" y="2104733"/>
            <a:ext cx="7608906" cy="2717751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73AAF25D-92EC-4CF5-AD3E-47A57BA61E6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3546" y="5020306"/>
            <a:ext cx="1797081" cy="468059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253002BD-9CE3-4C2B-8DAE-BCE7A123F95D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1117" y="5020307"/>
            <a:ext cx="3813810" cy="468059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B4D3D6EC-DEAC-40C2-969E-4ECBD961DB1F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9515" y="5020306"/>
            <a:ext cx="1962828" cy="468059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5F3553F9-C108-425D-A666-AF1F604C2F58}"/>
              </a:ext>
            </a:extLst>
          </p:cNvPr>
          <p:cNvSpPr txBox="1"/>
          <p:nvPr/>
        </p:nvSpPr>
        <p:spPr>
          <a:xfrm>
            <a:off x="2176272" y="5597616"/>
            <a:ext cx="1490472" cy="338554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길이 </a:t>
            </a:r>
            <a:r>
              <a:rPr lang="en-US" altLang="ko-KR" sz="1600" dirty="0"/>
              <a:t>: 370 MM</a:t>
            </a:r>
            <a:endParaRPr lang="ko-KR" altLang="en-US" sz="1600" dirty="0"/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A0B81194-80A4-499B-B5A2-368D78A936DA}"/>
              </a:ext>
            </a:extLst>
          </p:cNvPr>
          <p:cNvCxnSpPr>
            <a:cxnSpLocks/>
            <a:endCxn id="42" idx="0"/>
          </p:cNvCxnSpPr>
          <p:nvPr/>
        </p:nvCxnSpPr>
        <p:spPr>
          <a:xfrm>
            <a:off x="2921508" y="5259062"/>
            <a:ext cx="0" cy="338554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4015D05F-01C3-4595-9A3B-50530DC99161}"/>
              </a:ext>
            </a:extLst>
          </p:cNvPr>
          <p:cNvSpPr txBox="1"/>
          <p:nvPr/>
        </p:nvSpPr>
        <p:spPr>
          <a:xfrm>
            <a:off x="4365019" y="5597616"/>
            <a:ext cx="1303978" cy="338554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길이 </a:t>
            </a:r>
            <a:r>
              <a:rPr lang="en-US" altLang="ko-KR" sz="1600" dirty="0"/>
              <a:t>: 110.4L</a:t>
            </a:r>
            <a:endParaRPr lang="ko-KR" altLang="en-US" sz="1600" dirty="0"/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489A6E42-47FC-4279-A7F3-31B3BC45C6B3}"/>
              </a:ext>
            </a:extLst>
          </p:cNvPr>
          <p:cNvCxnSpPr>
            <a:cxnSpLocks/>
            <a:endCxn id="44" idx="0"/>
          </p:cNvCxnSpPr>
          <p:nvPr/>
        </p:nvCxnSpPr>
        <p:spPr>
          <a:xfrm>
            <a:off x="5017008" y="5266856"/>
            <a:ext cx="0" cy="330760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C6AEB196-7591-4F06-BD63-8D5D85D876FF}"/>
              </a:ext>
            </a:extLst>
          </p:cNvPr>
          <p:cNvSpPr txBox="1"/>
          <p:nvPr/>
        </p:nvSpPr>
        <p:spPr>
          <a:xfrm>
            <a:off x="7077739" y="5597616"/>
            <a:ext cx="1303978" cy="338554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길이 </a:t>
            </a:r>
            <a:r>
              <a:rPr lang="en-US" altLang="ko-KR" sz="1600" dirty="0"/>
              <a:t>: 347L</a:t>
            </a:r>
            <a:endParaRPr lang="ko-KR" altLang="en-US" sz="1600" dirty="0"/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F23FEBB6-0A82-4B47-A829-107616815284}"/>
              </a:ext>
            </a:extLst>
          </p:cNvPr>
          <p:cNvCxnSpPr>
            <a:cxnSpLocks/>
            <a:endCxn id="46" idx="0"/>
          </p:cNvCxnSpPr>
          <p:nvPr/>
        </p:nvCxnSpPr>
        <p:spPr>
          <a:xfrm>
            <a:off x="7729728" y="5266856"/>
            <a:ext cx="0" cy="330760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0CBBF93F-F840-4B63-9524-8ACDE58D3F98}"/>
              </a:ext>
            </a:extLst>
          </p:cNvPr>
          <p:cNvSpPr/>
          <p:nvPr/>
        </p:nvSpPr>
        <p:spPr>
          <a:xfrm>
            <a:off x="9332122" y="5060731"/>
            <a:ext cx="398581" cy="387207"/>
          </a:xfrm>
          <a:prstGeom prst="rect">
            <a:avLst/>
          </a:prstGeom>
          <a:noFill/>
          <a:ln w="190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AAD614B-A351-46C0-9C22-6575A0776C81}"/>
              </a:ext>
            </a:extLst>
          </p:cNvPr>
          <p:cNvSpPr txBox="1"/>
          <p:nvPr/>
        </p:nvSpPr>
        <p:spPr>
          <a:xfrm>
            <a:off x="8660460" y="5597616"/>
            <a:ext cx="1070243" cy="338554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IE0123173</a:t>
            </a:r>
            <a:endParaRPr lang="ko-KR" altLang="en-US" sz="1600" dirty="0"/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3ECCDD2A-881E-4AE3-8BEA-ED7D6B0E4F26}"/>
              </a:ext>
            </a:extLst>
          </p:cNvPr>
          <p:cNvCxnSpPr>
            <a:cxnSpLocks/>
            <a:stCxn id="48" idx="2"/>
            <a:endCxn id="50" idx="0"/>
          </p:cNvCxnSpPr>
          <p:nvPr/>
        </p:nvCxnSpPr>
        <p:spPr>
          <a:xfrm flipH="1">
            <a:off x="9195582" y="5447938"/>
            <a:ext cx="335831" cy="149678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351012E2-5579-4E8B-8FD6-916D788F3566}"/>
              </a:ext>
            </a:extLst>
          </p:cNvPr>
          <p:cNvSpPr txBox="1"/>
          <p:nvPr/>
        </p:nvSpPr>
        <p:spPr>
          <a:xfrm>
            <a:off x="2714316" y="2239266"/>
            <a:ext cx="905863" cy="307777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00B050"/>
                </a:solidFill>
              </a:rPr>
              <a:t>&lt; FAC &gt;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C94E264-B967-4C7C-9E95-57E7C4BE1732}"/>
              </a:ext>
            </a:extLst>
          </p:cNvPr>
          <p:cNvSpPr txBox="1"/>
          <p:nvPr/>
        </p:nvSpPr>
        <p:spPr>
          <a:xfrm>
            <a:off x="6469452" y="2239266"/>
            <a:ext cx="905863" cy="307777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00B050"/>
                </a:solidFill>
              </a:rPr>
              <a:t>&lt; EXP2 &gt;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0350C0E-2FAE-4629-BD91-DF0210800325}"/>
              </a:ext>
            </a:extLst>
          </p:cNvPr>
          <p:cNvSpPr txBox="1"/>
          <p:nvPr/>
        </p:nvSpPr>
        <p:spPr>
          <a:xfrm>
            <a:off x="6583451" y="3429000"/>
            <a:ext cx="1070243" cy="338554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IE0123272</a:t>
            </a:r>
            <a:endParaRPr lang="ko-KR" altLang="en-US" sz="16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D339551-0309-4B52-8AAF-8A833D4257DB}"/>
              </a:ext>
            </a:extLst>
          </p:cNvPr>
          <p:cNvSpPr txBox="1"/>
          <p:nvPr/>
        </p:nvSpPr>
        <p:spPr>
          <a:xfrm>
            <a:off x="4191928" y="3429000"/>
            <a:ext cx="1070243" cy="338554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IE0123090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78340846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표 16">
            <a:extLst>
              <a:ext uri="{FF2B5EF4-FFF2-40B4-BE49-F238E27FC236}">
                <a16:creationId xmlns:a16="http://schemas.microsoft.com/office/drawing/2014/main" id="{64AD76A6-BF97-4CAB-87A5-7B494C8277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7145631"/>
              </p:ext>
            </p:extLst>
          </p:nvPr>
        </p:nvGraphicFramePr>
        <p:xfrm>
          <a:off x="119518" y="147446"/>
          <a:ext cx="9713274" cy="63849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7171">
                  <a:extLst>
                    <a:ext uri="{9D8B030D-6E8A-4147-A177-3AD203B41FA5}">
                      <a16:colId xmlns:a16="http://schemas.microsoft.com/office/drawing/2014/main" val="3253739569"/>
                    </a:ext>
                  </a:extLst>
                </a:gridCol>
                <a:gridCol w="176589">
                  <a:extLst>
                    <a:ext uri="{9D8B030D-6E8A-4147-A177-3AD203B41FA5}">
                      <a16:colId xmlns:a16="http://schemas.microsoft.com/office/drawing/2014/main" val="825821396"/>
                    </a:ext>
                  </a:extLst>
                </a:gridCol>
                <a:gridCol w="120583">
                  <a:extLst>
                    <a:ext uri="{9D8B030D-6E8A-4147-A177-3AD203B41FA5}">
                      <a16:colId xmlns:a16="http://schemas.microsoft.com/office/drawing/2014/main" val="3171329016"/>
                    </a:ext>
                  </a:extLst>
                </a:gridCol>
                <a:gridCol w="336604">
                  <a:extLst>
                    <a:ext uri="{9D8B030D-6E8A-4147-A177-3AD203B41FA5}">
                      <a16:colId xmlns:a16="http://schemas.microsoft.com/office/drawing/2014/main" val="3172448492"/>
                    </a:ext>
                  </a:extLst>
                </a:gridCol>
                <a:gridCol w="473228">
                  <a:extLst>
                    <a:ext uri="{9D8B030D-6E8A-4147-A177-3AD203B41FA5}">
                      <a16:colId xmlns:a16="http://schemas.microsoft.com/office/drawing/2014/main" val="3116983912"/>
                    </a:ext>
                  </a:extLst>
                </a:gridCol>
                <a:gridCol w="175786">
                  <a:extLst>
                    <a:ext uri="{9D8B030D-6E8A-4147-A177-3AD203B41FA5}">
                      <a16:colId xmlns:a16="http://schemas.microsoft.com/office/drawing/2014/main" val="2867862272"/>
                    </a:ext>
                  </a:extLst>
                </a:gridCol>
                <a:gridCol w="102814">
                  <a:extLst>
                    <a:ext uri="{9D8B030D-6E8A-4147-A177-3AD203B41FA5}">
                      <a16:colId xmlns:a16="http://schemas.microsoft.com/office/drawing/2014/main" val="1953060234"/>
                    </a:ext>
                  </a:extLst>
                </a:gridCol>
                <a:gridCol w="737673">
                  <a:extLst>
                    <a:ext uri="{9D8B030D-6E8A-4147-A177-3AD203B41FA5}">
                      <a16:colId xmlns:a16="http://schemas.microsoft.com/office/drawing/2014/main" val="398629596"/>
                    </a:ext>
                  </a:extLst>
                </a:gridCol>
                <a:gridCol w="140459">
                  <a:extLst>
                    <a:ext uri="{9D8B030D-6E8A-4147-A177-3AD203B41FA5}">
                      <a16:colId xmlns:a16="http://schemas.microsoft.com/office/drawing/2014/main" val="404855326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091127642"/>
                    </a:ext>
                  </a:extLst>
                </a:gridCol>
                <a:gridCol w="485379">
                  <a:extLst>
                    <a:ext uri="{9D8B030D-6E8A-4147-A177-3AD203B41FA5}">
                      <a16:colId xmlns:a16="http://schemas.microsoft.com/office/drawing/2014/main" val="1479794387"/>
                    </a:ext>
                  </a:extLst>
                </a:gridCol>
                <a:gridCol w="331842">
                  <a:extLst>
                    <a:ext uri="{9D8B030D-6E8A-4147-A177-3AD203B41FA5}">
                      <a16:colId xmlns:a16="http://schemas.microsoft.com/office/drawing/2014/main" val="3215269691"/>
                    </a:ext>
                  </a:extLst>
                </a:gridCol>
                <a:gridCol w="817221">
                  <a:extLst>
                    <a:ext uri="{9D8B030D-6E8A-4147-A177-3AD203B41FA5}">
                      <a16:colId xmlns:a16="http://schemas.microsoft.com/office/drawing/2014/main" val="4242642920"/>
                    </a:ext>
                  </a:extLst>
                </a:gridCol>
                <a:gridCol w="430899">
                  <a:extLst>
                    <a:ext uri="{9D8B030D-6E8A-4147-A177-3AD203B41FA5}">
                      <a16:colId xmlns:a16="http://schemas.microsoft.com/office/drawing/2014/main" val="1436993564"/>
                    </a:ext>
                  </a:extLst>
                </a:gridCol>
                <a:gridCol w="594342">
                  <a:extLst>
                    <a:ext uri="{9D8B030D-6E8A-4147-A177-3AD203B41FA5}">
                      <a16:colId xmlns:a16="http://schemas.microsoft.com/office/drawing/2014/main" val="3220654505"/>
                    </a:ext>
                  </a:extLst>
                </a:gridCol>
                <a:gridCol w="985618">
                  <a:extLst>
                    <a:ext uri="{9D8B030D-6E8A-4147-A177-3AD203B41FA5}">
                      <a16:colId xmlns:a16="http://schemas.microsoft.com/office/drawing/2014/main" val="3053073729"/>
                    </a:ext>
                  </a:extLst>
                </a:gridCol>
                <a:gridCol w="102814">
                  <a:extLst>
                    <a:ext uri="{9D8B030D-6E8A-4147-A177-3AD203B41FA5}">
                      <a16:colId xmlns:a16="http://schemas.microsoft.com/office/drawing/2014/main" val="3496862969"/>
                    </a:ext>
                  </a:extLst>
                </a:gridCol>
                <a:gridCol w="784912">
                  <a:extLst>
                    <a:ext uri="{9D8B030D-6E8A-4147-A177-3AD203B41FA5}">
                      <a16:colId xmlns:a16="http://schemas.microsoft.com/office/drawing/2014/main" val="3448398408"/>
                    </a:ext>
                  </a:extLst>
                </a:gridCol>
                <a:gridCol w="720796">
                  <a:extLst>
                    <a:ext uri="{9D8B030D-6E8A-4147-A177-3AD203B41FA5}">
                      <a16:colId xmlns:a16="http://schemas.microsoft.com/office/drawing/2014/main" val="4087358375"/>
                    </a:ext>
                  </a:extLst>
                </a:gridCol>
                <a:gridCol w="102814">
                  <a:extLst>
                    <a:ext uri="{9D8B030D-6E8A-4147-A177-3AD203B41FA5}">
                      <a16:colId xmlns:a16="http://schemas.microsoft.com/office/drawing/2014/main" val="21403367"/>
                    </a:ext>
                  </a:extLst>
                </a:gridCol>
                <a:gridCol w="1149062">
                  <a:extLst>
                    <a:ext uri="{9D8B030D-6E8A-4147-A177-3AD203B41FA5}">
                      <a16:colId xmlns:a16="http://schemas.microsoft.com/office/drawing/2014/main" val="220410917"/>
                    </a:ext>
                  </a:extLst>
                </a:gridCol>
                <a:gridCol w="438388">
                  <a:extLst>
                    <a:ext uri="{9D8B030D-6E8A-4147-A177-3AD203B41FA5}">
                      <a16:colId xmlns:a16="http://schemas.microsoft.com/office/drawing/2014/main" val="2706650489"/>
                    </a:ext>
                  </a:extLst>
                </a:gridCol>
              </a:tblGrid>
              <a:tr h="185010">
                <a:tc gridSpan="8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9144" marB="18288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c</a:t>
                      </a:r>
                      <a:endParaRPr lang="ko-KR" altLang="en-US" sz="1000"/>
                    </a:p>
                  </a:txBody>
                  <a:tcPr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SOP NO.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9144" marB="182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T="0" marB="0"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9144" marB="182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Title: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9144" marB="182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G3_EUV END USER PUMP MODULE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295" marR="74295" marT="9144" marB="182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4830037"/>
                  </a:ext>
                </a:extLst>
              </a:tr>
              <a:tr h="171795"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</a:t>
                      </a:r>
                    </a:p>
                  </a:txBody>
                  <a:tcPr marL="74295" marR="74295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FF66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</a:t>
                      </a:r>
                    </a:p>
                  </a:txBody>
                  <a:tcPr marL="74295" marR="74295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en-US" altLang="ko-KR" sz="14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295" marR="74295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19"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solidFill>
                            <a:schemeClr val="tx1"/>
                          </a:solidFill>
                        </a:rPr>
                        <a:t>OP0910</a:t>
                      </a:r>
                      <a:endParaRPr lang="ko-KR" alt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2454436"/>
                  </a:ext>
                </a:extLst>
              </a:tr>
              <a:tr h="132151">
                <a:tc gridSpan="3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Ref.</a:t>
                      </a:r>
                    </a:p>
                  </a:txBody>
                  <a:tcPr marL="74295" marR="74295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en-US" altLang="ko-KR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Man.Item No.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Ser.Item No.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Qty</a:t>
                      </a: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Qty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Ref.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Man.Item No.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Ser.Item No.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</a:t>
                      </a: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Qty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3922277"/>
                  </a:ext>
                </a:extLst>
              </a:tr>
              <a:tr h="132151"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IE0113742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FRONT DOOR LH PILLAR ASSY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ISO250 TRAPPED O-RING VITON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rgbClr val="FF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56520841"/>
                  </a:ext>
                </a:extLst>
              </a:tr>
              <a:tr h="132151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IE0113738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FRONT DOOR RH PILLAR ASSY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ISO250 TRAPPED O-RING VITON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8856439"/>
                  </a:ext>
                </a:extLst>
              </a:tr>
              <a:tr h="132151"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ISO250 TRAPPED O-RING VITON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3966801"/>
                  </a:ext>
                </a:extLst>
              </a:tr>
              <a:tr h="133672"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36777566"/>
                  </a:ext>
                </a:extLst>
              </a:tr>
              <a:tr h="132151">
                <a:tc gridSpan="5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FF6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7911635"/>
                  </a:ext>
                </a:extLst>
              </a:tr>
              <a:tr h="4628533">
                <a:tc gridSpan="7"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Instruction:</a:t>
                      </a:r>
                    </a:p>
                    <a:p>
                      <a:pPr latinLnBrk="1"/>
                      <a:endParaRPr lang="en-US" altLang="ko-KR" sz="10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  <a:p>
                      <a:pPr latinLnBrk="1"/>
                      <a:endParaRPr lang="en-US" altLang="ko-KR" sz="10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  <a:p>
                      <a:pPr marL="228600" indent="-228600">
                        <a:buFont typeface="+mj-lt"/>
                        <a:buAutoNum type="arabicPeriod"/>
                      </a:pP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그림과 같이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SRC1 ~ FAC Module 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세 번째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N2 Back line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에 조립하세요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.</a:t>
                      </a:r>
                      <a:b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</a:br>
                      <a:r>
                        <a:rPr lang="en-GB" altLang="ko-KR" sz="1000" dirty="0">
                          <a:solidFill>
                            <a:srgbClr val="0070C0"/>
                          </a:solidFill>
                          <a:effectLst/>
                          <a:latin typeface="Calibri (본문)"/>
                          <a:ea typeface="바탕" panose="02030600000101010101" pitchFamily="18" charset="-127"/>
                        </a:rPr>
                        <a:t>(Assemble the N2 line on the </a:t>
                      </a:r>
                      <a:r>
                        <a:rPr lang="en-US" altLang="ko-KR" sz="1000" dirty="0">
                          <a:solidFill>
                            <a:srgbClr val="0070C0"/>
                          </a:solidFill>
                          <a:effectLst/>
                          <a:latin typeface="Calibri (본문)"/>
                          <a:ea typeface="바탕" panose="02030600000101010101" pitchFamily="18" charset="-127"/>
                        </a:rPr>
                        <a:t>third</a:t>
                      </a:r>
                      <a:r>
                        <a:rPr lang="en-GB" altLang="ko-KR" sz="1000" dirty="0">
                          <a:solidFill>
                            <a:srgbClr val="0070C0"/>
                          </a:solidFill>
                          <a:effectLst/>
                          <a:latin typeface="Calibri (본문)"/>
                          <a:ea typeface="바탕" panose="02030600000101010101" pitchFamily="18" charset="-127"/>
                        </a:rPr>
                        <a:t> line of N2 back line of SRC1 ~ FAC module.) 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endParaRPr lang="ko-KR" altLang="ko-KR" sz="1050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74295" marR="74295" marT="37148" marB="37148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15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6913290"/>
                  </a:ext>
                </a:extLst>
              </a:tr>
              <a:tr h="326886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Page</a:t>
                      </a:r>
                    </a:p>
                  </a:txBody>
                  <a:tcPr marL="74295" marR="74295" marT="37148" marB="37148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910</a:t>
                      </a: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b="1" dirty="0"/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Issue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01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Approved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999999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SOP TEMPLATE – SINGLE LANDSCAPE v5.doc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1874398"/>
                  </a:ext>
                </a:extLst>
              </a:tr>
            </a:tbl>
          </a:graphicData>
        </a:graphic>
      </p:graphicFrame>
      <p:sp>
        <p:nvSpPr>
          <p:cNvPr id="55" name="직사각형 54">
            <a:extLst>
              <a:ext uri="{FF2B5EF4-FFF2-40B4-BE49-F238E27FC236}">
                <a16:creationId xmlns:a16="http://schemas.microsoft.com/office/drawing/2014/main" id="{210971BB-FF72-4222-97B3-31E8A3AFBC12}"/>
              </a:ext>
            </a:extLst>
          </p:cNvPr>
          <p:cNvSpPr/>
          <p:nvPr/>
        </p:nvSpPr>
        <p:spPr>
          <a:xfrm>
            <a:off x="231072" y="6519446"/>
            <a:ext cx="944385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tabLst>
                <a:tab pos="2057400" algn="ctr"/>
                <a:tab pos="4114800" algn="r"/>
                <a:tab pos="2057400" algn="ctr"/>
                <a:tab pos="4414838" algn="r"/>
              </a:tabLst>
            </a:pPr>
            <a:r>
              <a:rPr lang="en-GB" altLang="ko-KR" sz="7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맑은 고딕" panose="020B0503020000020004" pitchFamily="50" charset="-127"/>
              </a:rPr>
              <a:t>Copyright © Edwards Group plc 2020</a:t>
            </a:r>
            <a:endParaRPr lang="ko-KR" altLang="ko-KR" sz="700" dirty="0">
              <a:latin typeface="Times New Roman" panose="02020603050405020304" pitchFamily="18" charset="0"/>
              <a:ea typeface="맑은 고딕" panose="020B0503020000020004" pitchFamily="50" charset="-127"/>
            </a:endParaRPr>
          </a:p>
          <a:p>
            <a:pPr algn="ctr">
              <a:tabLst>
                <a:tab pos="2057400" algn="ctr"/>
                <a:tab pos="4114800" algn="r"/>
                <a:tab pos="2057400" algn="ctr"/>
                <a:tab pos="4414838" algn="r"/>
              </a:tabLst>
            </a:pPr>
            <a:r>
              <a:rPr lang="en-GB" altLang="ko-KR" sz="7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맑은 고딕" panose="020B0503020000020004" pitchFamily="50" charset="-127"/>
              </a:rPr>
              <a:t>Company Confidential Document.  This document can only be shared with 3</a:t>
            </a:r>
            <a:r>
              <a:rPr lang="en-GB" altLang="ko-KR" sz="700" baseline="300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맑은 고딕" panose="020B0503020000020004" pitchFamily="50" charset="-127"/>
              </a:rPr>
              <a:t>rd</a:t>
            </a:r>
            <a:r>
              <a:rPr lang="en-GB" altLang="ko-KR" sz="7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맑은 고딕" panose="020B0503020000020004" pitchFamily="50" charset="-127"/>
              </a:rPr>
              <a:t> parties with the written permission of the legal department or if an NDA is in place.  If printed this document should be shredded when disposed of.</a:t>
            </a:r>
            <a:endParaRPr lang="ko-KR" altLang="ko-KR" sz="700" dirty="0">
              <a:latin typeface="Times New Roman" panose="02020603050405020304" pitchFamily="18" charset="0"/>
              <a:ea typeface="맑은 고딕" panose="020B0503020000020004" pitchFamily="50" charset="-127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2D78D4A2-CD5A-42FC-8BC6-C2ACA8495B4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293" y="174391"/>
            <a:ext cx="824386" cy="17509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2DD0E32-0339-49E5-BFD1-7B87BFB5B4C0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3939" y="1819922"/>
            <a:ext cx="1848993" cy="416806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97A5DA5-3FCE-4DF4-9F5E-35A6502EE91F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7537" y="1819923"/>
            <a:ext cx="1848993" cy="4168066"/>
          </a:xfrm>
          <a:prstGeom prst="rect">
            <a:avLst/>
          </a:prstGeom>
        </p:spPr>
      </p:pic>
      <p:pic>
        <p:nvPicPr>
          <p:cNvPr id="6146" name="그림 3">
            <a:extLst>
              <a:ext uri="{FF2B5EF4-FFF2-40B4-BE49-F238E27FC236}">
                <a16:creationId xmlns:a16="http://schemas.microsoft.com/office/drawing/2014/main" id="{58C0EAC7-FAE6-495F-9951-045D7F963F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00"/>
          <a:stretch>
            <a:fillRect/>
          </a:stretch>
        </p:blipFill>
        <p:spPr bwMode="auto">
          <a:xfrm>
            <a:off x="1857759" y="1819922"/>
            <a:ext cx="1609725" cy="162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그림 4">
            <a:extLst>
              <a:ext uri="{FF2B5EF4-FFF2-40B4-BE49-F238E27FC236}">
                <a16:creationId xmlns:a16="http://schemas.microsoft.com/office/drawing/2014/main" id="{7D302BF4-DF63-48CE-9EFA-802551946E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7759" y="4362388"/>
            <a:ext cx="1609725" cy="162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8" name="그림 1">
            <a:extLst>
              <a:ext uri="{FF2B5EF4-FFF2-40B4-BE49-F238E27FC236}">
                <a16:creationId xmlns:a16="http://schemas.microsoft.com/office/drawing/2014/main" id="{1965C3A6-66B6-42DE-A31A-22A1D254E1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3480" y="1819922"/>
            <a:ext cx="1560512" cy="162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9" name="그림 1">
            <a:extLst>
              <a:ext uri="{FF2B5EF4-FFF2-40B4-BE49-F238E27FC236}">
                <a16:creationId xmlns:a16="http://schemas.microsoft.com/office/drawing/2014/main" id="{1035AA4F-4613-4E85-A4E4-DB6172BA4C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3480" y="4362388"/>
            <a:ext cx="1560512" cy="162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1840F193-795E-4B18-9B0B-037CD6BCB01A}"/>
              </a:ext>
            </a:extLst>
          </p:cNvPr>
          <p:cNvSpPr/>
          <p:nvPr/>
        </p:nvSpPr>
        <p:spPr>
          <a:xfrm>
            <a:off x="3673103" y="1973458"/>
            <a:ext cx="278172" cy="318890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FF00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52738F76-866E-49A5-9529-ED37EC2E8768}"/>
              </a:ext>
            </a:extLst>
          </p:cNvPr>
          <p:cNvCxnSpPr>
            <a:cxnSpLocks/>
            <a:stCxn id="21" idx="1"/>
          </p:cNvCxnSpPr>
          <p:nvPr/>
        </p:nvCxnSpPr>
        <p:spPr>
          <a:xfrm flipH="1">
            <a:off x="2787588" y="2132903"/>
            <a:ext cx="885515" cy="0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9D3E38A-D5F1-4A10-BA46-E472A0D57A1B}"/>
              </a:ext>
            </a:extLst>
          </p:cNvPr>
          <p:cNvSpPr/>
          <p:nvPr/>
        </p:nvSpPr>
        <p:spPr>
          <a:xfrm>
            <a:off x="3673103" y="5339638"/>
            <a:ext cx="278172" cy="318890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FF00"/>
              </a:solidFill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79F47DA9-40A3-47F7-BF5F-C600FEE819B8}"/>
              </a:ext>
            </a:extLst>
          </p:cNvPr>
          <p:cNvCxnSpPr>
            <a:cxnSpLocks/>
            <a:stCxn id="25" idx="1"/>
          </p:cNvCxnSpPr>
          <p:nvPr/>
        </p:nvCxnSpPr>
        <p:spPr>
          <a:xfrm flipH="1">
            <a:off x="2787588" y="5499083"/>
            <a:ext cx="885515" cy="0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4C05AEE-F294-472C-ABE4-7A3F20A5B20F}"/>
              </a:ext>
            </a:extLst>
          </p:cNvPr>
          <p:cNvSpPr/>
          <p:nvPr/>
        </p:nvSpPr>
        <p:spPr>
          <a:xfrm>
            <a:off x="7611207" y="5339638"/>
            <a:ext cx="278172" cy="318890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FF00"/>
              </a:solidFill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D6EAA3B-57AB-414D-8326-EA5369A648EB}"/>
              </a:ext>
            </a:extLst>
          </p:cNvPr>
          <p:cNvCxnSpPr>
            <a:cxnSpLocks/>
            <a:stCxn id="27" idx="3"/>
          </p:cNvCxnSpPr>
          <p:nvPr/>
        </p:nvCxnSpPr>
        <p:spPr>
          <a:xfrm>
            <a:off x="7889379" y="5499083"/>
            <a:ext cx="1219110" cy="0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4E038F0-5E5C-4B8E-9D3E-76166549AC8C}"/>
              </a:ext>
            </a:extLst>
          </p:cNvPr>
          <p:cNvSpPr/>
          <p:nvPr/>
        </p:nvSpPr>
        <p:spPr>
          <a:xfrm>
            <a:off x="7611207" y="1998351"/>
            <a:ext cx="278172" cy="318890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FF00"/>
              </a:solidFill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DAE57E07-0438-4D83-A932-401EDFB140A6}"/>
              </a:ext>
            </a:extLst>
          </p:cNvPr>
          <p:cNvCxnSpPr>
            <a:cxnSpLocks/>
            <a:stCxn id="32" idx="3"/>
          </p:cNvCxnSpPr>
          <p:nvPr/>
        </p:nvCxnSpPr>
        <p:spPr>
          <a:xfrm>
            <a:off x="7889379" y="2157796"/>
            <a:ext cx="1219110" cy="0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4A609A40-9658-4ED2-B331-53538B93BF95}"/>
              </a:ext>
            </a:extLst>
          </p:cNvPr>
          <p:cNvSpPr txBox="1"/>
          <p:nvPr/>
        </p:nvSpPr>
        <p:spPr>
          <a:xfrm>
            <a:off x="4022111" y="5670786"/>
            <a:ext cx="1303978" cy="338554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IE0113742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A4CF1A4-576B-416E-849C-08E897183C89}"/>
              </a:ext>
            </a:extLst>
          </p:cNvPr>
          <p:cNvSpPr txBox="1"/>
          <p:nvPr/>
        </p:nvSpPr>
        <p:spPr>
          <a:xfrm>
            <a:off x="6234380" y="5670786"/>
            <a:ext cx="1303978" cy="338554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IE0113738</a:t>
            </a:r>
          </a:p>
        </p:txBody>
      </p:sp>
      <p:pic>
        <p:nvPicPr>
          <p:cNvPr id="39" name="그림 38" descr="텍스트, 클립아트, 창문이(가) 표시된 사진&#10;&#10;자동 생성된 설명">
            <a:extLst>
              <a:ext uri="{FF2B5EF4-FFF2-40B4-BE49-F238E27FC236}">
                <a16:creationId xmlns:a16="http://schemas.microsoft.com/office/drawing/2014/main" id="{CD08A735-A900-4C47-BD9A-4F7A66950E6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2145" y="3662655"/>
            <a:ext cx="780952" cy="523810"/>
          </a:xfrm>
          <a:prstGeom prst="rect">
            <a:avLst/>
          </a:prstGeom>
        </p:spPr>
      </p:pic>
      <p:pic>
        <p:nvPicPr>
          <p:cNvPr id="40" name="그림 39" descr="텍스트, 클립아트, 창문이(가) 표시된 사진&#10;&#10;자동 생성된 설명">
            <a:extLst>
              <a:ext uri="{FF2B5EF4-FFF2-40B4-BE49-F238E27FC236}">
                <a16:creationId xmlns:a16="http://schemas.microsoft.com/office/drawing/2014/main" id="{9DB6BE3B-54C0-4F3C-8BAB-6BF8D580CC0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4185" y="3662470"/>
            <a:ext cx="780952" cy="523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95949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표 16">
            <a:extLst>
              <a:ext uri="{FF2B5EF4-FFF2-40B4-BE49-F238E27FC236}">
                <a16:creationId xmlns:a16="http://schemas.microsoft.com/office/drawing/2014/main" id="{64AD76A6-BF97-4CAB-87A5-7B494C8277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201142"/>
              </p:ext>
            </p:extLst>
          </p:nvPr>
        </p:nvGraphicFramePr>
        <p:xfrm>
          <a:off x="119518" y="147446"/>
          <a:ext cx="9713274" cy="63849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7171">
                  <a:extLst>
                    <a:ext uri="{9D8B030D-6E8A-4147-A177-3AD203B41FA5}">
                      <a16:colId xmlns:a16="http://schemas.microsoft.com/office/drawing/2014/main" val="3253739569"/>
                    </a:ext>
                  </a:extLst>
                </a:gridCol>
                <a:gridCol w="176589">
                  <a:extLst>
                    <a:ext uri="{9D8B030D-6E8A-4147-A177-3AD203B41FA5}">
                      <a16:colId xmlns:a16="http://schemas.microsoft.com/office/drawing/2014/main" val="825821396"/>
                    </a:ext>
                  </a:extLst>
                </a:gridCol>
                <a:gridCol w="120583">
                  <a:extLst>
                    <a:ext uri="{9D8B030D-6E8A-4147-A177-3AD203B41FA5}">
                      <a16:colId xmlns:a16="http://schemas.microsoft.com/office/drawing/2014/main" val="3171329016"/>
                    </a:ext>
                  </a:extLst>
                </a:gridCol>
                <a:gridCol w="336604">
                  <a:extLst>
                    <a:ext uri="{9D8B030D-6E8A-4147-A177-3AD203B41FA5}">
                      <a16:colId xmlns:a16="http://schemas.microsoft.com/office/drawing/2014/main" val="3172448492"/>
                    </a:ext>
                  </a:extLst>
                </a:gridCol>
                <a:gridCol w="473228">
                  <a:extLst>
                    <a:ext uri="{9D8B030D-6E8A-4147-A177-3AD203B41FA5}">
                      <a16:colId xmlns:a16="http://schemas.microsoft.com/office/drawing/2014/main" val="3116983912"/>
                    </a:ext>
                  </a:extLst>
                </a:gridCol>
                <a:gridCol w="175786">
                  <a:extLst>
                    <a:ext uri="{9D8B030D-6E8A-4147-A177-3AD203B41FA5}">
                      <a16:colId xmlns:a16="http://schemas.microsoft.com/office/drawing/2014/main" val="2867862272"/>
                    </a:ext>
                  </a:extLst>
                </a:gridCol>
                <a:gridCol w="102814">
                  <a:extLst>
                    <a:ext uri="{9D8B030D-6E8A-4147-A177-3AD203B41FA5}">
                      <a16:colId xmlns:a16="http://schemas.microsoft.com/office/drawing/2014/main" val="1953060234"/>
                    </a:ext>
                  </a:extLst>
                </a:gridCol>
                <a:gridCol w="737673">
                  <a:extLst>
                    <a:ext uri="{9D8B030D-6E8A-4147-A177-3AD203B41FA5}">
                      <a16:colId xmlns:a16="http://schemas.microsoft.com/office/drawing/2014/main" val="398629596"/>
                    </a:ext>
                  </a:extLst>
                </a:gridCol>
                <a:gridCol w="140459">
                  <a:extLst>
                    <a:ext uri="{9D8B030D-6E8A-4147-A177-3AD203B41FA5}">
                      <a16:colId xmlns:a16="http://schemas.microsoft.com/office/drawing/2014/main" val="404855326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091127642"/>
                    </a:ext>
                  </a:extLst>
                </a:gridCol>
                <a:gridCol w="485379">
                  <a:extLst>
                    <a:ext uri="{9D8B030D-6E8A-4147-A177-3AD203B41FA5}">
                      <a16:colId xmlns:a16="http://schemas.microsoft.com/office/drawing/2014/main" val="1479794387"/>
                    </a:ext>
                  </a:extLst>
                </a:gridCol>
                <a:gridCol w="331842">
                  <a:extLst>
                    <a:ext uri="{9D8B030D-6E8A-4147-A177-3AD203B41FA5}">
                      <a16:colId xmlns:a16="http://schemas.microsoft.com/office/drawing/2014/main" val="3215269691"/>
                    </a:ext>
                  </a:extLst>
                </a:gridCol>
                <a:gridCol w="817221">
                  <a:extLst>
                    <a:ext uri="{9D8B030D-6E8A-4147-A177-3AD203B41FA5}">
                      <a16:colId xmlns:a16="http://schemas.microsoft.com/office/drawing/2014/main" val="4242642920"/>
                    </a:ext>
                  </a:extLst>
                </a:gridCol>
                <a:gridCol w="430899">
                  <a:extLst>
                    <a:ext uri="{9D8B030D-6E8A-4147-A177-3AD203B41FA5}">
                      <a16:colId xmlns:a16="http://schemas.microsoft.com/office/drawing/2014/main" val="1436993564"/>
                    </a:ext>
                  </a:extLst>
                </a:gridCol>
                <a:gridCol w="594342">
                  <a:extLst>
                    <a:ext uri="{9D8B030D-6E8A-4147-A177-3AD203B41FA5}">
                      <a16:colId xmlns:a16="http://schemas.microsoft.com/office/drawing/2014/main" val="3220654505"/>
                    </a:ext>
                  </a:extLst>
                </a:gridCol>
                <a:gridCol w="985618">
                  <a:extLst>
                    <a:ext uri="{9D8B030D-6E8A-4147-A177-3AD203B41FA5}">
                      <a16:colId xmlns:a16="http://schemas.microsoft.com/office/drawing/2014/main" val="3053073729"/>
                    </a:ext>
                  </a:extLst>
                </a:gridCol>
                <a:gridCol w="102814">
                  <a:extLst>
                    <a:ext uri="{9D8B030D-6E8A-4147-A177-3AD203B41FA5}">
                      <a16:colId xmlns:a16="http://schemas.microsoft.com/office/drawing/2014/main" val="3496862969"/>
                    </a:ext>
                  </a:extLst>
                </a:gridCol>
                <a:gridCol w="784912">
                  <a:extLst>
                    <a:ext uri="{9D8B030D-6E8A-4147-A177-3AD203B41FA5}">
                      <a16:colId xmlns:a16="http://schemas.microsoft.com/office/drawing/2014/main" val="3448398408"/>
                    </a:ext>
                  </a:extLst>
                </a:gridCol>
                <a:gridCol w="720796">
                  <a:extLst>
                    <a:ext uri="{9D8B030D-6E8A-4147-A177-3AD203B41FA5}">
                      <a16:colId xmlns:a16="http://schemas.microsoft.com/office/drawing/2014/main" val="4087358375"/>
                    </a:ext>
                  </a:extLst>
                </a:gridCol>
                <a:gridCol w="102814">
                  <a:extLst>
                    <a:ext uri="{9D8B030D-6E8A-4147-A177-3AD203B41FA5}">
                      <a16:colId xmlns:a16="http://schemas.microsoft.com/office/drawing/2014/main" val="21403367"/>
                    </a:ext>
                  </a:extLst>
                </a:gridCol>
                <a:gridCol w="1149062">
                  <a:extLst>
                    <a:ext uri="{9D8B030D-6E8A-4147-A177-3AD203B41FA5}">
                      <a16:colId xmlns:a16="http://schemas.microsoft.com/office/drawing/2014/main" val="220410917"/>
                    </a:ext>
                  </a:extLst>
                </a:gridCol>
                <a:gridCol w="438388">
                  <a:extLst>
                    <a:ext uri="{9D8B030D-6E8A-4147-A177-3AD203B41FA5}">
                      <a16:colId xmlns:a16="http://schemas.microsoft.com/office/drawing/2014/main" val="2706650489"/>
                    </a:ext>
                  </a:extLst>
                </a:gridCol>
              </a:tblGrid>
              <a:tr h="185010">
                <a:tc gridSpan="8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9144" marB="18288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c</a:t>
                      </a:r>
                      <a:endParaRPr lang="ko-KR" altLang="en-US" sz="1000"/>
                    </a:p>
                  </a:txBody>
                  <a:tcPr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SOP NO.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9144" marB="182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T="0" marB="0"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9144" marB="182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Title: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9144" marB="182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G3_EUV END USER PUMP MODULE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295" marR="74295" marT="9144" marB="182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4830037"/>
                  </a:ext>
                </a:extLst>
              </a:tr>
              <a:tr h="171795"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</a:t>
                      </a:r>
                    </a:p>
                  </a:txBody>
                  <a:tcPr marL="74295" marR="74295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FF66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</a:t>
                      </a:r>
                    </a:p>
                  </a:txBody>
                  <a:tcPr marL="74295" marR="74295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en-US" altLang="ko-KR" sz="14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295" marR="74295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19"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solidFill>
                            <a:schemeClr val="tx1"/>
                          </a:solidFill>
                        </a:rPr>
                        <a:t>OP0920</a:t>
                      </a:r>
                      <a:endParaRPr lang="ko-KR" alt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2454436"/>
                  </a:ext>
                </a:extLst>
              </a:tr>
              <a:tr h="132151">
                <a:tc gridSpan="3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Ref.</a:t>
                      </a:r>
                    </a:p>
                  </a:txBody>
                  <a:tcPr marL="74295" marR="74295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en-US" altLang="ko-KR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Man.Item No.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Ser.Item No.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Qty</a:t>
                      </a: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Qty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Ref.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Man.Item No.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Ser.Item No.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</a:t>
                      </a: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Qty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3922277"/>
                  </a:ext>
                </a:extLst>
              </a:tr>
              <a:tr h="132151"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IE0113756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SINGLE PUMP FRONT DOOR ASSY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ISO250 TRAPPED O-RING VITON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rgbClr val="FF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56520841"/>
                  </a:ext>
                </a:extLst>
              </a:tr>
              <a:tr h="132151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IE0113739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FRONT DOOR LH CMN ASSY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ISO250 TRAPPED O-RING VITON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8856439"/>
                  </a:ext>
                </a:extLst>
              </a:tr>
              <a:tr h="132151"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IE0113754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PUMP FRONT DOOR RH ASSY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ISO250 TRAPPED O-RING VITON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3966801"/>
                  </a:ext>
                </a:extLst>
              </a:tr>
              <a:tr h="133672"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36777566"/>
                  </a:ext>
                </a:extLst>
              </a:tr>
              <a:tr h="132151">
                <a:tc gridSpan="5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FF6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7911635"/>
                  </a:ext>
                </a:extLst>
              </a:tr>
              <a:tr h="4628533">
                <a:tc gridSpan="7"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Instruction:</a:t>
                      </a:r>
                    </a:p>
                    <a:p>
                      <a:pPr latinLnBrk="1"/>
                      <a:endParaRPr lang="en-US" altLang="ko-KR" sz="10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  <a:p>
                      <a:pPr latinLnBrk="1"/>
                      <a:endParaRPr lang="en-US" altLang="ko-KR" sz="10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  <a:p>
                      <a:pPr marL="228600" indent="-228600">
                        <a:buFont typeface="+mj-lt"/>
                        <a:buAutoNum type="arabicPeriod"/>
                      </a:pP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그림과 같이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SRC1 ~ FAC Module 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세 번째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N2 Back line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에 조립하세요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.</a:t>
                      </a:r>
                      <a:b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</a:br>
                      <a:r>
                        <a:rPr lang="en-GB" altLang="ko-KR" sz="1000" dirty="0">
                          <a:solidFill>
                            <a:srgbClr val="0070C0"/>
                          </a:solidFill>
                          <a:effectLst/>
                          <a:latin typeface="Calibri (본문)"/>
                          <a:ea typeface="바탕" panose="02030600000101010101" pitchFamily="18" charset="-127"/>
                        </a:rPr>
                        <a:t>(Assemble the N2 line on the </a:t>
                      </a:r>
                      <a:r>
                        <a:rPr lang="en-US" altLang="ko-KR" sz="1000" dirty="0">
                          <a:solidFill>
                            <a:srgbClr val="0070C0"/>
                          </a:solidFill>
                          <a:effectLst/>
                          <a:latin typeface="Calibri (본문)"/>
                          <a:ea typeface="바탕" panose="02030600000101010101" pitchFamily="18" charset="-127"/>
                        </a:rPr>
                        <a:t>third</a:t>
                      </a:r>
                      <a:r>
                        <a:rPr lang="en-GB" altLang="ko-KR" sz="1000" dirty="0">
                          <a:solidFill>
                            <a:srgbClr val="0070C0"/>
                          </a:solidFill>
                          <a:effectLst/>
                          <a:latin typeface="Calibri (본문)"/>
                          <a:ea typeface="바탕" panose="02030600000101010101" pitchFamily="18" charset="-127"/>
                        </a:rPr>
                        <a:t> line of N2 back line of SRC1 ~ FAC module.) 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endParaRPr lang="ko-KR" altLang="ko-KR" sz="1050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74295" marR="74295" marT="37148" marB="37148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15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6913290"/>
                  </a:ext>
                </a:extLst>
              </a:tr>
              <a:tr h="326886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Page</a:t>
                      </a:r>
                    </a:p>
                  </a:txBody>
                  <a:tcPr marL="74295" marR="74295" marT="37148" marB="37148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920</a:t>
                      </a: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b="1" dirty="0"/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Issue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01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Approved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999999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SOP TEMPLATE – SINGLE LANDSCAPE v5.doc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1874398"/>
                  </a:ext>
                </a:extLst>
              </a:tr>
            </a:tbl>
          </a:graphicData>
        </a:graphic>
      </p:graphicFrame>
      <p:sp>
        <p:nvSpPr>
          <p:cNvPr id="55" name="직사각형 54">
            <a:extLst>
              <a:ext uri="{FF2B5EF4-FFF2-40B4-BE49-F238E27FC236}">
                <a16:creationId xmlns:a16="http://schemas.microsoft.com/office/drawing/2014/main" id="{210971BB-FF72-4222-97B3-31E8A3AFBC12}"/>
              </a:ext>
            </a:extLst>
          </p:cNvPr>
          <p:cNvSpPr/>
          <p:nvPr/>
        </p:nvSpPr>
        <p:spPr>
          <a:xfrm>
            <a:off x="231072" y="6519446"/>
            <a:ext cx="944385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tabLst>
                <a:tab pos="2057400" algn="ctr"/>
                <a:tab pos="4114800" algn="r"/>
                <a:tab pos="2057400" algn="ctr"/>
                <a:tab pos="4414838" algn="r"/>
              </a:tabLst>
            </a:pPr>
            <a:r>
              <a:rPr lang="en-GB" altLang="ko-KR" sz="7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맑은 고딕" panose="020B0503020000020004" pitchFamily="50" charset="-127"/>
              </a:rPr>
              <a:t>Copyright © Edwards Group plc 2020</a:t>
            </a:r>
            <a:endParaRPr lang="ko-KR" altLang="ko-KR" sz="700" dirty="0">
              <a:latin typeface="Times New Roman" panose="02020603050405020304" pitchFamily="18" charset="0"/>
              <a:ea typeface="맑은 고딕" panose="020B0503020000020004" pitchFamily="50" charset="-127"/>
            </a:endParaRPr>
          </a:p>
          <a:p>
            <a:pPr algn="ctr">
              <a:tabLst>
                <a:tab pos="2057400" algn="ctr"/>
                <a:tab pos="4114800" algn="r"/>
                <a:tab pos="2057400" algn="ctr"/>
                <a:tab pos="4414838" algn="r"/>
              </a:tabLst>
            </a:pPr>
            <a:r>
              <a:rPr lang="en-GB" altLang="ko-KR" sz="7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맑은 고딕" panose="020B0503020000020004" pitchFamily="50" charset="-127"/>
              </a:rPr>
              <a:t>Company Confidential Document.  This document can only be shared with 3</a:t>
            </a:r>
            <a:r>
              <a:rPr lang="en-GB" altLang="ko-KR" sz="700" baseline="300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맑은 고딕" panose="020B0503020000020004" pitchFamily="50" charset="-127"/>
              </a:rPr>
              <a:t>rd</a:t>
            </a:r>
            <a:r>
              <a:rPr lang="en-GB" altLang="ko-KR" sz="7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맑은 고딕" panose="020B0503020000020004" pitchFamily="50" charset="-127"/>
              </a:rPr>
              <a:t> parties with the written permission of the legal department or if an NDA is in place.  If printed this document should be shredded when disposed of.</a:t>
            </a:r>
            <a:endParaRPr lang="ko-KR" altLang="ko-KR" sz="700" dirty="0">
              <a:latin typeface="Times New Roman" panose="02020603050405020304" pitchFamily="18" charset="0"/>
              <a:ea typeface="맑은 고딕" panose="020B0503020000020004" pitchFamily="50" charset="-127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2D78D4A2-CD5A-42FC-8BC6-C2ACA8495B4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293" y="174391"/>
            <a:ext cx="824386" cy="17509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5FBEF62-2264-4972-B081-7B9BC7CB45C7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9254" y="1776404"/>
            <a:ext cx="2069468" cy="433143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8CEA46A-32CD-4A5C-AD8C-652A114C8674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0276" y="1776404"/>
            <a:ext cx="2069468" cy="4331433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3735AC92-493F-40AB-BD32-2D4A98899448}"/>
              </a:ext>
            </a:extLst>
          </p:cNvPr>
          <p:cNvSpPr/>
          <p:nvPr/>
        </p:nvSpPr>
        <p:spPr>
          <a:xfrm>
            <a:off x="5265986" y="5614846"/>
            <a:ext cx="278172" cy="318890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FF00"/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73E1E5FE-9557-4EDA-A33F-A470A47FC753}"/>
              </a:ext>
            </a:extLst>
          </p:cNvPr>
          <p:cNvSpPr/>
          <p:nvPr/>
        </p:nvSpPr>
        <p:spPr>
          <a:xfrm>
            <a:off x="5265986" y="2780391"/>
            <a:ext cx="278172" cy="318890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FF00"/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6FB0471-3C32-4555-9C83-C44B02160E4D}"/>
              </a:ext>
            </a:extLst>
          </p:cNvPr>
          <p:cNvSpPr/>
          <p:nvPr/>
        </p:nvSpPr>
        <p:spPr>
          <a:xfrm>
            <a:off x="5265986" y="2109956"/>
            <a:ext cx="278172" cy="318890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FF00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9D2DD2C-534C-495E-A13D-053C2565097B}"/>
              </a:ext>
            </a:extLst>
          </p:cNvPr>
          <p:cNvSpPr/>
          <p:nvPr/>
        </p:nvSpPr>
        <p:spPr>
          <a:xfrm>
            <a:off x="9353052" y="5614846"/>
            <a:ext cx="278172" cy="318890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FF00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F73B979-86A6-45D6-BB6F-5E338202912E}"/>
              </a:ext>
            </a:extLst>
          </p:cNvPr>
          <p:cNvSpPr/>
          <p:nvPr/>
        </p:nvSpPr>
        <p:spPr>
          <a:xfrm>
            <a:off x="9353052" y="2780391"/>
            <a:ext cx="278172" cy="318890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FF00"/>
              </a:solidFill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6A53A298-73E4-41E2-AF3C-C23A00D5A507}"/>
              </a:ext>
            </a:extLst>
          </p:cNvPr>
          <p:cNvSpPr/>
          <p:nvPr/>
        </p:nvSpPr>
        <p:spPr>
          <a:xfrm>
            <a:off x="9353052" y="2109956"/>
            <a:ext cx="278172" cy="318890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FF00"/>
              </a:solidFill>
            </a:endParaRPr>
          </a:p>
        </p:txBody>
      </p:sp>
      <p:pic>
        <p:nvPicPr>
          <p:cNvPr id="7170" name="그림 1">
            <a:extLst>
              <a:ext uri="{FF2B5EF4-FFF2-40B4-BE49-F238E27FC236}">
                <a16:creationId xmlns:a16="http://schemas.microsoft.com/office/drawing/2014/main" id="{FE58C31E-5ECB-422D-80C0-108E2ADAF5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0605" y="1803038"/>
            <a:ext cx="2159009" cy="21853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F655885E-C8F2-49FD-82CC-D9341BE30EE3}"/>
              </a:ext>
            </a:extLst>
          </p:cNvPr>
          <p:cNvCxnSpPr>
            <a:cxnSpLocks/>
            <a:stCxn id="37" idx="1"/>
            <a:endCxn id="7170" idx="3"/>
          </p:cNvCxnSpPr>
          <p:nvPr/>
        </p:nvCxnSpPr>
        <p:spPr>
          <a:xfrm flipH="1" flipV="1">
            <a:off x="4469614" y="2895699"/>
            <a:ext cx="796372" cy="44137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8FA95200-F00A-4E0F-B5FB-F95F31C04D0C}"/>
              </a:ext>
            </a:extLst>
          </p:cNvPr>
          <p:cNvCxnSpPr>
            <a:cxnSpLocks/>
          </p:cNvCxnSpPr>
          <p:nvPr/>
        </p:nvCxnSpPr>
        <p:spPr>
          <a:xfrm>
            <a:off x="3734042" y="2455480"/>
            <a:ext cx="0" cy="1241194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2125692D-EE17-4049-AEEC-169A515A48A5}"/>
              </a:ext>
            </a:extLst>
          </p:cNvPr>
          <p:cNvSpPr txBox="1"/>
          <p:nvPr/>
        </p:nvSpPr>
        <p:spPr>
          <a:xfrm>
            <a:off x="2066946" y="4265913"/>
            <a:ext cx="3003731" cy="430887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기둥에 있는 세 개의 </a:t>
            </a:r>
            <a:r>
              <a:rPr lang="ko-KR" altLang="en-US" sz="1100" dirty="0" err="1"/>
              <a:t>힌지에</a:t>
            </a:r>
            <a:r>
              <a:rPr lang="ko-KR" altLang="en-US" sz="1100" dirty="0"/>
              <a:t> 동시에 끼우세요</a:t>
            </a:r>
            <a:r>
              <a:rPr lang="en-US" altLang="ko-KR" sz="1100" dirty="0"/>
              <a:t>.</a:t>
            </a:r>
          </a:p>
          <a:p>
            <a:pPr algn="ctr"/>
            <a:r>
              <a:rPr lang="en-US" altLang="ko-KR" sz="1100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(Insert three</a:t>
            </a:r>
            <a:r>
              <a:rPr lang="ko-KR" altLang="en-US" sz="1100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100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hinges at the same time.)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AE534A3-6408-4FD6-B2FE-63AC9FA390D7}"/>
              </a:ext>
            </a:extLst>
          </p:cNvPr>
          <p:cNvSpPr txBox="1"/>
          <p:nvPr/>
        </p:nvSpPr>
        <p:spPr>
          <a:xfrm>
            <a:off x="3443536" y="4808535"/>
            <a:ext cx="1303978" cy="338554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IE0113756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CBC606C-0CF9-492E-8C65-B51001D81202}"/>
              </a:ext>
            </a:extLst>
          </p:cNvPr>
          <p:cNvSpPr txBox="1"/>
          <p:nvPr/>
        </p:nvSpPr>
        <p:spPr>
          <a:xfrm>
            <a:off x="2041898" y="4807503"/>
            <a:ext cx="1303977" cy="338554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rgbClr val="00B050"/>
                </a:solidFill>
              </a:rPr>
              <a:t>SRC 4 / EXP 2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1CBC538-4404-41B5-9265-20707BC3BEE0}"/>
              </a:ext>
            </a:extLst>
          </p:cNvPr>
          <p:cNvSpPr txBox="1"/>
          <p:nvPr/>
        </p:nvSpPr>
        <p:spPr>
          <a:xfrm>
            <a:off x="3443533" y="5185344"/>
            <a:ext cx="1303978" cy="338554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IE0113739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10D9170-0CA3-4EAF-9E05-36253A5B626B}"/>
              </a:ext>
            </a:extLst>
          </p:cNvPr>
          <p:cNvSpPr txBox="1"/>
          <p:nvPr/>
        </p:nvSpPr>
        <p:spPr>
          <a:xfrm>
            <a:off x="1890980" y="5184312"/>
            <a:ext cx="1455902" cy="338554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rgbClr val="00B050"/>
                </a:solidFill>
              </a:rPr>
              <a:t>SRC 1,3 / EXP 1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EC0AC38-C80B-420A-BFED-C37E3F72046F}"/>
              </a:ext>
            </a:extLst>
          </p:cNvPr>
          <p:cNvSpPr txBox="1"/>
          <p:nvPr/>
        </p:nvSpPr>
        <p:spPr>
          <a:xfrm>
            <a:off x="3443537" y="5563522"/>
            <a:ext cx="1303978" cy="338554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IE0113754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2A59EB7-5BD0-4B33-A055-7EEFD9F4BA79}"/>
              </a:ext>
            </a:extLst>
          </p:cNvPr>
          <p:cNvSpPr txBox="1"/>
          <p:nvPr/>
        </p:nvSpPr>
        <p:spPr>
          <a:xfrm>
            <a:off x="2654461" y="5562490"/>
            <a:ext cx="692422" cy="338554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rgbClr val="00B050"/>
                </a:solidFill>
              </a:rPr>
              <a:t>SRC 2</a:t>
            </a:r>
          </a:p>
        </p:txBody>
      </p:sp>
    </p:spTree>
    <p:extLst>
      <p:ext uri="{BB962C8B-B14F-4D97-AF65-F5344CB8AC3E}">
        <p14:creationId xmlns:p14="http://schemas.microsoft.com/office/powerpoint/2010/main" val="338606538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표 16">
            <a:extLst>
              <a:ext uri="{FF2B5EF4-FFF2-40B4-BE49-F238E27FC236}">
                <a16:creationId xmlns:a16="http://schemas.microsoft.com/office/drawing/2014/main" id="{64AD76A6-BF97-4CAB-87A5-7B494C8277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3649897"/>
              </p:ext>
            </p:extLst>
          </p:nvPr>
        </p:nvGraphicFramePr>
        <p:xfrm>
          <a:off x="119518" y="147446"/>
          <a:ext cx="9713274" cy="63849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7171">
                  <a:extLst>
                    <a:ext uri="{9D8B030D-6E8A-4147-A177-3AD203B41FA5}">
                      <a16:colId xmlns:a16="http://schemas.microsoft.com/office/drawing/2014/main" val="3253739569"/>
                    </a:ext>
                  </a:extLst>
                </a:gridCol>
                <a:gridCol w="176589">
                  <a:extLst>
                    <a:ext uri="{9D8B030D-6E8A-4147-A177-3AD203B41FA5}">
                      <a16:colId xmlns:a16="http://schemas.microsoft.com/office/drawing/2014/main" val="825821396"/>
                    </a:ext>
                  </a:extLst>
                </a:gridCol>
                <a:gridCol w="120583">
                  <a:extLst>
                    <a:ext uri="{9D8B030D-6E8A-4147-A177-3AD203B41FA5}">
                      <a16:colId xmlns:a16="http://schemas.microsoft.com/office/drawing/2014/main" val="3171329016"/>
                    </a:ext>
                  </a:extLst>
                </a:gridCol>
                <a:gridCol w="336604">
                  <a:extLst>
                    <a:ext uri="{9D8B030D-6E8A-4147-A177-3AD203B41FA5}">
                      <a16:colId xmlns:a16="http://schemas.microsoft.com/office/drawing/2014/main" val="3172448492"/>
                    </a:ext>
                  </a:extLst>
                </a:gridCol>
                <a:gridCol w="473228">
                  <a:extLst>
                    <a:ext uri="{9D8B030D-6E8A-4147-A177-3AD203B41FA5}">
                      <a16:colId xmlns:a16="http://schemas.microsoft.com/office/drawing/2014/main" val="3116983912"/>
                    </a:ext>
                  </a:extLst>
                </a:gridCol>
                <a:gridCol w="175786">
                  <a:extLst>
                    <a:ext uri="{9D8B030D-6E8A-4147-A177-3AD203B41FA5}">
                      <a16:colId xmlns:a16="http://schemas.microsoft.com/office/drawing/2014/main" val="2867862272"/>
                    </a:ext>
                  </a:extLst>
                </a:gridCol>
                <a:gridCol w="102814">
                  <a:extLst>
                    <a:ext uri="{9D8B030D-6E8A-4147-A177-3AD203B41FA5}">
                      <a16:colId xmlns:a16="http://schemas.microsoft.com/office/drawing/2014/main" val="1953060234"/>
                    </a:ext>
                  </a:extLst>
                </a:gridCol>
                <a:gridCol w="737673">
                  <a:extLst>
                    <a:ext uri="{9D8B030D-6E8A-4147-A177-3AD203B41FA5}">
                      <a16:colId xmlns:a16="http://schemas.microsoft.com/office/drawing/2014/main" val="398629596"/>
                    </a:ext>
                  </a:extLst>
                </a:gridCol>
                <a:gridCol w="140459">
                  <a:extLst>
                    <a:ext uri="{9D8B030D-6E8A-4147-A177-3AD203B41FA5}">
                      <a16:colId xmlns:a16="http://schemas.microsoft.com/office/drawing/2014/main" val="404855326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091127642"/>
                    </a:ext>
                  </a:extLst>
                </a:gridCol>
                <a:gridCol w="485379">
                  <a:extLst>
                    <a:ext uri="{9D8B030D-6E8A-4147-A177-3AD203B41FA5}">
                      <a16:colId xmlns:a16="http://schemas.microsoft.com/office/drawing/2014/main" val="1479794387"/>
                    </a:ext>
                  </a:extLst>
                </a:gridCol>
                <a:gridCol w="331842">
                  <a:extLst>
                    <a:ext uri="{9D8B030D-6E8A-4147-A177-3AD203B41FA5}">
                      <a16:colId xmlns:a16="http://schemas.microsoft.com/office/drawing/2014/main" val="3215269691"/>
                    </a:ext>
                  </a:extLst>
                </a:gridCol>
                <a:gridCol w="817221">
                  <a:extLst>
                    <a:ext uri="{9D8B030D-6E8A-4147-A177-3AD203B41FA5}">
                      <a16:colId xmlns:a16="http://schemas.microsoft.com/office/drawing/2014/main" val="4242642920"/>
                    </a:ext>
                  </a:extLst>
                </a:gridCol>
                <a:gridCol w="430899">
                  <a:extLst>
                    <a:ext uri="{9D8B030D-6E8A-4147-A177-3AD203B41FA5}">
                      <a16:colId xmlns:a16="http://schemas.microsoft.com/office/drawing/2014/main" val="1436993564"/>
                    </a:ext>
                  </a:extLst>
                </a:gridCol>
                <a:gridCol w="594342">
                  <a:extLst>
                    <a:ext uri="{9D8B030D-6E8A-4147-A177-3AD203B41FA5}">
                      <a16:colId xmlns:a16="http://schemas.microsoft.com/office/drawing/2014/main" val="3220654505"/>
                    </a:ext>
                  </a:extLst>
                </a:gridCol>
                <a:gridCol w="985618">
                  <a:extLst>
                    <a:ext uri="{9D8B030D-6E8A-4147-A177-3AD203B41FA5}">
                      <a16:colId xmlns:a16="http://schemas.microsoft.com/office/drawing/2014/main" val="3053073729"/>
                    </a:ext>
                  </a:extLst>
                </a:gridCol>
                <a:gridCol w="102814">
                  <a:extLst>
                    <a:ext uri="{9D8B030D-6E8A-4147-A177-3AD203B41FA5}">
                      <a16:colId xmlns:a16="http://schemas.microsoft.com/office/drawing/2014/main" val="3496862969"/>
                    </a:ext>
                  </a:extLst>
                </a:gridCol>
                <a:gridCol w="784912">
                  <a:extLst>
                    <a:ext uri="{9D8B030D-6E8A-4147-A177-3AD203B41FA5}">
                      <a16:colId xmlns:a16="http://schemas.microsoft.com/office/drawing/2014/main" val="3448398408"/>
                    </a:ext>
                  </a:extLst>
                </a:gridCol>
                <a:gridCol w="720796">
                  <a:extLst>
                    <a:ext uri="{9D8B030D-6E8A-4147-A177-3AD203B41FA5}">
                      <a16:colId xmlns:a16="http://schemas.microsoft.com/office/drawing/2014/main" val="4087358375"/>
                    </a:ext>
                  </a:extLst>
                </a:gridCol>
                <a:gridCol w="102814">
                  <a:extLst>
                    <a:ext uri="{9D8B030D-6E8A-4147-A177-3AD203B41FA5}">
                      <a16:colId xmlns:a16="http://schemas.microsoft.com/office/drawing/2014/main" val="21403367"/>
                    </a:ext>
                  </a:extLst>
                </a:gridCol>
                <a:gridCol w="1149062">
                  <a:extLst>
                    <a:ext uri="{9D8B030D-6E8A-4147-A177-3AD203B41FA5}">
                      <a16:colId xmlns:a16="http://schemas.microsoft.com/office/drawing/2014/main" val="220410917"/>
                    </a:ext>
                  </a:extLst>
                </a:gridCol>
                <a:gridCol w="438388">
                  <a:extLst>
                    <a:ext uri="{9D8B030D-6E8A-4147-A177-3AD203B41FA5}">
                      <a16:colId xmlns:a16="http://schemas.microsoft.com/office/drawing/2014/main" val="2706650489"/>
                    </a:ext>
                  </a:extLst>
                </a:gridCol>
              </a:tblGrid>
              <a:tr h="185010">
                <a:tc gridSpan="8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9144" marB="18288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c</a:t>
                      </a:r>
                      <a:endParaRPr lang="ko-KR" altLang="en-US" sz="1000"/>
                    </a:p>
                  </a:txBody>
                  <a:tcPr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SOP NO.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9144" marB="182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T="0" marB="0"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9144" marB="182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Title: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9144" marB="182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74295" marR="74295" marT="9144" marB="182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4830037"/>
                  </a:ext>
                </a:extLst>
              </a:tr>
              <a:tr h="171795"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</a:t>
                      </a:r>
                    </a:p>
                  </a:txBody>
                  <a:tcPr marL="74295" marR="74295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FF66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</a:t>
                      </a:r>
                    </a:p>
                  </a:txBody>
                  <a:tcPr marL="74295" marR="74295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en-US" altLang="ko-KR" sz="14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295" marR="74295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19"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solidFill>
                            <a:schemeClr val="tx1"/>
                          </a:solidFill>
                        </a:rPr>
                        <a:t>OP0930</a:t>
                      </a:r>
                      <a:endParaRPr lang="ko-KR" alt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2454436"/>
                  </a:ext>
                </a:extLst>
              </a:tr>
              <a:tr h="132151">
                <a:tc gridSpan="3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Ref.</a:t>
                      </a:r>
                    </a:p>
                  </a:txBody>
                  <a:tcPr marL="74295" marR="74295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en-US" altLang="ko-KR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Man.Item No.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Ser.Item No.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Qty</a:t>
                      </a: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Qty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Ref.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Man.Item No.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Ser.Item No.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</a:t>
                      </a: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Qty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3922277"/>
                  </a:ext>
                </a:extLst>
              </a:tr>
              <a:tr h="132151"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IE0113998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BUSBAR GAP COVER ASSY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ISO250 TRAPPED O-RING VITON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rgbClr val="FF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218231372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SCR CAP HD M6*25 SS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30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56520841"/>
                  </a:ext>
                </a:extLst>
              </a:tr>
              <a:tr h="132151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ISO250 TRAPPED O-RING VITON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218980611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WSHR M6*25 OD MS NI PL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30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8856439"/>
                  </a:ext>
                </a:extLst>
              </a:tr>
              <a:tr h="132151"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ISO250 TRAPPED O-RING VITON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218983509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SINGLE COIL WASHER M6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30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3966801"/>
                  </a:ext>
                </a:extLst>
              </a:tr>
              <a:tr h="133672"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36777566"/>
                  </a:ext>
                </a:extLst>
              </a:tr>
              <a:tr h="132151">
                <a:tc gridSpan="5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FF6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7911635"/>
                  </a:ext>
                </a:extLst>
              </a:tr>
              <a:tr h="4628533">
                <a:tc gridSpan="7"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Instruction:</a:t>
                      </a:r>
                    </a:p>
                    <a:p>
                      <a:pPr latinLnBrk="1"/>
                      <a:endParaRPr lang="en-US" altLang="ko-KR" sz="10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  <a:p>
                      <a:pPr latinLnBrk="1"/>
                      <a:endParaRPr lang="en-US" altLang="ko-KR" sz="10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  <a:p>
                      <a:pPr marL="228600" indent="-228600">
                        <a:buFont typeface="+mj-lt"/>
                        <a:buAutoNum type="arabicPeriod"/>
                      </a:pP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그림과 같이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SRC1 ~ FAC Module 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세 번째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N2 Back line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에 조립하세요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.</a:t>
                      </a:r>
                      <a:b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</a:br>
                      <a:r>
                        <a:rPr lang="en-GB" altLang="ko-KR" sz="1000" dirty="0">
                          <a:solidFill>
                            <a:srgbClr val="0070C0"/>
                          </a:solidFill>
                          <a:effectLst/>
                          <a:latin typeface="Calibri (본문)"/>
                          <a:ea typeface="바탕" panose="02030600000101010101" pitchFamily="18" charset="-127"/>
                        </a:rPr>
                        <a:t>(Assemble the N2 line on the </a:t>
                      </a:r>
                      <a:r>
                        <a:rPr lang="en-US" altLang="ko-KR" sz="1000" dirty="0">
                          <a:solidFill>
                            <a:srgbClr val="0070C0"/>
                          </a:solidFill>
                          <a:effectLst/>
                          <a:latin typeface="Calibri (본문)"/>
                          <a:ea typeface="바탕" panose="02030600000101010101" pitchFamily="18" charset="-127"/>
                        </a:rPr>
                        <a:t>third</a:t>
                      </a:r>
                      <a:r>
                        <a:rPr lang="en-GB" altLang="ko-KR" sz="1000" dirty="0">
                          <a:solidFill>
                            <a:srgbClr val="0070C0"/>
                          </a:solidFill>
                          <a:effectLst/>
                          <a:latin typeface="Calibri (본문)"/>
                          <a:ea typeface="바탕" panose="02030600000101010101" pitchFamily="18" charset="-127"/>
                        </a:rPr>
                        <a:t> line of N2 back line of SRC1 ~ FAC module.) 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endParaRPr lang="ko-KR" altLang="ko-KR" sz="1050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74295" marR="74295" marT="37148" marB="37148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15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6913290"/>
                  </a:ext>
                </a:extLst>
              </a:tr>
              <a:tr h="326886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Page</a:t>
                      </a:r>
                    </a:p>
                  </a:txBody>
                  <a:tcPr marL="74295" marR="74295" marT="37148" marB="37148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930</a:t>
                      </a: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b="1" dirty="0"/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Issue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01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Approved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999999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SOP TEMPLATE – SINGLE LANDSCAPE v5.doc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1874398"/>
                  </a:ext>
                </a:extLst>
              </a:tr>
            </a:tbl>
          </a:graphicData>
        </a:graphic>
      </p:graphicFrame>
      <p:sp>
        <p:nvSpPr>
          <p:cNvPr id="55" name="직사각형 54">
            <a:extLst>
              <a:ext uri="{FF2B5EF4-FFF2-40B4-BE49-F238E27FC236}">
                <a16:creationId xmlns:a16="http://schemas.microsoft.com/office/drawing/2014/main" id="{210971BB-FF72-4222-97B3-31E8A3AFBC12}"/>
              </a:ext>
            </a:extLst>
          </p:cNvPr>
          <p:cNvSpPr/>
          <p:nvPr/>
        </p:nvSpPr>
        <p:spPr>
          <a:xfrm>
            <a:off x="231072" y="6519446"/>
            <a:ext cx="944385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tabLst>
                <a:tab pos="2057400" algn="ctr"/>
                <a:tab pos="4114800" algn="r"/>
                <a:tab pos="2057400" algn="ctr"/>
                <a:tab pos="4414838" algn="r"/>
              </a:tabLst>
            </a:pPr>
            <a:r>
              <a:rPr lang="en-GB" altLang="ko-KR" sz="7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맑은 고딕" panose="020B0503020000020004" pitchFamily="50" charset="-127"/>
              </a:rPr>
              <a:t>Copyright © Edwards Group plc 2020</a:t>
            </a:r>
            <a:endParaRPr lang="ko-KR" altLang="ko-KR" sz="700" dirty="0">
              <a:latin typeface="Times New Roman" panose="02020603050405020304" pitchFamily="18" charset="0"/>
              <a:ea typeface="맑은 고딕" panose="020B0503020000020004" pitchFamily="50" charset="-127"/>
            </a:endParaRPr>
          </a:p>
          <a:p>
            <a:pPr algn="ctr">
              <a:tabLst>
                <a:tab pos="2057400" algn="ctr"/>
                <a:tab pos="4114800" algn="r"/>
                <a:tab pos="2057400" algn="ctr"/>
                <a:tab pos="4414838" algn="r"/>
              </a:tabLst>
            </a:pPr>
            <a:r>
              <a:rPr lang="en-GB" altLang="ko-KR" sz="7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맑은 고딕" panose="020B0503020000020004" pitchFamily="50" charset="-127"/>
              </a:rPr>
              <a:t>Company Confidential Document.  This document can only be shared with 3</a:t>
            </a:r>
            <a:r>
              <a:rPr lang="en-GB" altLang="ko-KR" sz="700" baseline="300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맑은 고딕" panose="020B0503020000020004" pitchFamily="50" charset="-127"/>
              </a:rPr>
              <a:t>rd</a:t>
            </a:r>
            <a:r>
              <a:rPr lang="en-GB" altLang="ko-KR" sz="7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맑은 고딕" panose="020B0503020000020004" pitchFamily="50" charset="-127"/>
              </a:rPr>
              <a:t> parties with the written permission of the legal department or if an NDA is in place.  If printed this document should be shredded when disposed of.</a:t>
            </a:r>
            <a:endParaRPr lang="ko-KR" altLang="ko-KR" sz="700" dirty="0">
              <a:latin typeface="Times New Roman" panose="02020603050405020304" pitchFamily="18" charset="0"/>
              <a:ea typeface="맑은 고딕" panose="020B0503020000020004" pitchFamily="50" charset="-127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2D78D4A2-CD5A-42FC-8BC6-C2ACA8495B4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293" y="174391"/>
            <a:ext cx="824386" cy="17509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C0AA71C-FDBE-4901-8729-7950F81FC4F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405"/>
          <a:stretch/>
        </p:blipFill>
        <p:spPr>
          <a:xfrm>
            <a:off x="1993731" y="2866017"/>
            <a:ext cx="3412770" cy="2885792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7A950ED2-3BA1-44DC-8E17-245B6E8F4904}"/>
              </a:ext>
            </a:extLst>
          </p:cNvPr>
          <p:cNvSpPr/>
          <p:nvPr/>
        </p:nvSpPr>
        <p:spPr>
          <a:xfrm>
            <a:off x="3801169" y="3444536"/>
            <a:ext cx="690932" cy="499369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FF00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B8CC3DC-3039-4F94-835F-1B0EEE36E797}"/>
              </a:ext>
            </a:extLst>
          </p:cNvPr>
          <p:cNvSpPr/>
          <p:nvPr/>
        </p:nvSpPr>
        <p:spPr>
          <a:xfrm>
            <a:off x="3801169" y="4598172"/>
            <a:ext cx="690932" cy="499369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FF00"/>
              </a:solidFill>
            </a:endParaRPr>
          </a:p>
        </p:txBody>
      </p:sp>
      <p:pic>
        <p:nvPicPr>
          <p:cNvPr id="8194" name="그림 1">
            <a:extLst>
              <a:ext uri="{FF2B5EF4-FFF2-40B4-BE49-F238E27FC236}">
                <a16:creationId xmlns:a16="http://schemas.microsoft.com/office/drawing/2014/main" id="{B27EC347-6FCE-4F34-82DE-45E4650E55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4593" y="2475400"/>
            <a:ext cx="2263775" cy="1716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그림 1">
            <a:extLst>
              <a:ext uri="{FF2B5EF4-FFF2-40B4-BE49-F238E27FC236}">
                <a16:creationId xmlns:a16="http://schemas.microsoft.com/office/drawing/2014/main" id="{5EDA9236-9E70-4170-A810-ADA12C8E4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4593" y="4457239"/>
            <a:ext cx="2263775" cy="167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308B9DC4-61D3-4C0A-9469-1EC05C262CEA}"/>
              </a:ext>
            </a:extLst>
          </p:cNvPr>
          <p:cNvCxnSpPr>
            <a:cxnSpLocks/>
            <a:stCxn id="19" idx="3"/>
            <a:endCxn id="8194" idx="1"/>
          </p:cNvCxnSpPr>
          <p:nvPr/>
        </p:nvCxnSpPr>
        <p:spPr>
          <a:xfrm flipV="1">
            <a:off x="4492101" y="3333444"/>
            <a:ext cx="1332492" cy="360777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D7E796B1-8C53-4E57-8EC0-0EA2E0D96A4D}"/>
              </a:ext>
            </a:extLst>
          </p:cNvPr>
          <p:cNvCxnSpPr>
            <a:cxnSpLocks/>
            <a:stCxn id="20" idx="3"/>
            <a:endCxn id="8195" idx="1"/>
          </p:cNvCxnSpPr>
          <p:nvPr/>
        </p:nvCxnSpPr>
        <p:spPr>
          <a:xfrm>
            <a:off x="4492101" y="4847857"/>
            <a:ext cx="1332492" cy="444407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93308282-472F-4DFF-A9C7-986F31645EF2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7750" y="1799344"/>
            <a:ext cx="1025659" cy="101529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349C095-315E-4B9D-88F7-B8732A10D2F5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7750" y="3603813"/>
            <a:ext cx="1025659" cy="1826878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349FCCC2-783B-4E40-820D-63D31FC30DA7}"/>
              </a:ext>
            </a:extLst>
          </p:cNvPr>
          <p:cNvSpPr txBox="1"/>
          <p:nvPr/>
        </p:nvSpPr>
        <p:spPr>
          <a:xfrm>
            <a:off x="8308590" y="2903525"/>
            <a:ext cx="1303978" cy="338554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IE0114150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E5D8E9F-26E9-4AFA-9D05-C9C05E9FC52F}"/>
              </a:ext>
            </a:extLst>
          </p:cNvPr>
          <p:cNvSpPr txBox="1"/>
          <p:nvPr/>
        </p:nvSpPr>
        <p:spPr>
          <a:xfrm>
            <a:off x="8308590" y="5490445"/>
            <a:ext cx="1303978" cy="338554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IE0113999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E3C7252-8068-434A-A498-F11C2975FF05}"/>
              </a:ext>
            </a:extLst>
          </p:cNvPr>
          <p:cNvSpPr txBox="1"/>
          <p:nvPr/>
        </p:nvSpPr>
        <p:spPr>
          <a:xfrm>
            <a:off x="3515218" y="5198592"/>
            <a:ext cx="1303978" cy="338554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IE0113998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EEF0247-0A22-410D-A48D-2D500DFAE0A0}"/>
              </a:ext>
            </a:extLst>
          </p:cNvPr>
          <p:cNvSpPr txBox="1"/>
          <p:nvPr/>
        </p:nvSpPr>
        <p:spPr>
          <a:xfrm>
            <a:off x="4324166" y="1698115"/>
            <a:ext cx="1303978" cy="830997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218231372</a:t>
            </a:r>
          </a:p>
          <a:p>
            <a:pPr algn="ctr"/>
            <a:r>
              <a:rPr lang="en-US" altLang="ko-KR" sz="1600" dirty="0"/>
              <a:t>218980611</a:t>
            </a:r>
          </a:p>
          <a:p>
            <a:pPr algn="ctr"/>
            <a:r>
              <a:rPr lang="en-US" altLang="ko-KR" sz="1600" dirty="0"/>
              <a:t>218983509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F7C073ED-FCFF-4B48-A576-5075F961DCB9}"/>
              </a:ext>
            </a:extLst>
          </p:cNvPr>
          <p:cNvSpPr/>
          <p:nvPr/>
        </p:nvSpPr>
        <p:spPr>
          <a:xfrm>
            <a:off x="6490689" y="2319186"/>
            <a:ext cx="458633" cy="499369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FF00"/>
              </a:solidFill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25201A8F-E91F-4E25-8D2A-00540DAA2074}"/>
              </a:ext>
            </a:extLst>
          </p:cNvPr>
          <p:cNvCxnSpPr>
            <a:cxnSpLocks/>
            <a:stCxn id="46" idx="1"/>
            <a:endCxn id="44" idx="3"/>
          </p:cNvCxnSpPr>
          <p:nvPr/>
        </p:nvCxnSpPr>
        <p:spPr>
          <a:xfrm flipH="1" flipV="1">
            <a:off x="5628144" y="2113614"/>
            <a:ext cx="862545" cy="455257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640737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표 16">
            <a:extLst>
              <a:ext uri="{FF2B5EF4-FFF2-40B4-BE49-F238E27FC236}">
                <a16:creationId xmlns:a16="http://schemas.microsoft.com/office/drawing/2014/main" id="{64AD76A6-BF97-4CAB-87A5-7B494C8277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6629269"/>
              </p:ext>
            </p:extLst>
          </p:nvPr>
        </p:nvGraphicFramePr>
        <p:xfrm>
          <a:off x="119518" y="147446"/>
          <a:ext cx="9713274" cy="63849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7171">
                  <a:extLst>
                    <a:ext uri="{9D8B030D-6E8A-4147-A177-3AD203B41FA5}">
                      <a16:colId xmlns:a16="http://schemas.microsoft.com/office/drawing/2014/main" val="3253739569"/>
                    </a:ext>
                  </a:extLst>
                </a:gridCol>
                <a:gridCol w="176589">
                  <a:extLst>
                    <a:ext uri="{9D8B030D-6E8A-4147-A177-3AD203B41FA5}">
                      <a16:colId xmlns:a16="http://schemas.microsoft.com/office/drawing/2014/main" val="825821396"/>
                    </a:ext>
                  </a:extLst>
                </a:gridCol>
                <a:gridCol w="120583">
                  <a:extLst>
                    <a:ext uri="{9D8B030D-6E8A-4147-A177-3AD203B41FA5}">
                      <a16:colId xmlns:a16="http://schemas.microsoft.com/office/drawing/2014/main" val="3171329016"/>
                    </a:ext>
                  </a:extLst>
                </a:gridCol>
                <a:gridCol w="336604">
                  <a:extLst>
                    <a:ext uri="{9D8B030D-6E8A-4147-A177-3AD203B41FA5}">
                      <a16:colId xmlns:a16="http://schemas.microsoft.com/office/drawing/2014/main" val="3172448492"/>
                    </a:ext>
                  </a:extLst>
                </a:gridCol>
                <a:gridCol w="473228">
                  <a:extLst>
                    <a:ext uri="{9D8B030D-6E8A-4147-A177-3AD203B41FA5}">
                      <a16:colId xmlns:a16="http://schemas.microsoft.com/office/drawing/2014/main" val="3116983912"/>
                    </a:ext>
                  </a:extLst>
                </a:gridCol>
                <a:gridCol w="175786">
                  <a:extLst>
                    <a:ext uri="{9D8B030D-6E8A-4147-A177-3AD203B41FA5}">
                      <a16:colId xmlns:a16="http://schemas.microsoft.com/office/drawing/2014/main" val="2867862272"/>
                    </a:ext>
                  </a:extLst>
                </a:gridCol>
                <a:gridCol w="102814">
                  <a:extLst>
                    <a:ext uri="{9D8B030D-6E8A-4147-A177-3AD203B41FA5}">
                      <a16:colId xmlns:a16="http://schemas.microsoft.com/office/drawing/2014/main" val="1953060234"/>
                    </a:ext>
                  </a:extLst>
                </a:gridCol>
                <a:gridCol w="737673">
                  <a:extLst>
                    <a:ext uri="{9D8B030D-6E8A-4147-A177-3AD203B41FA5}">
                      <a16:colId xmlns:a16="http://schemas.microsoft.com/office/drawing/2014/main" val="398629596"/>
                    </a:ext>
                  </a:extLst>
                </a:gridCol>
                <a:gridCol w="140459">
                  <a:extLst>
                    <a:ext uri="{9D8B030D-6E8A-4147-A177-3AD203B41FA5}">
                      <a16:colId xmlns:a16="http://schemas.microsoft.com/office/drawing/2014/main" val="404855326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091127642"/>
                    </a:ext>
                  </a:extLst>
                </a:gridCol>
                <a:gridCol w="485379">
                  <a:extLst>
                    <a:ext uri="{9D8B030D-6E8A-4147-A177-3AD203B41FA5}">
                      <a16:colId xmlns:a16="http://schemas.microsoft.com/office/drawing/2014/main" val="1479794387"/>
                    </a:ext>
                  </a:extLst>
                </a:gridCol>
                <a:gridCol w="331842">
                  <a:extLst>
                    <a:ext uri="{9D8B030D-6E8A-4147-A177-3AD203B41FA5}">
                      <a16:colId xmlns:a16="http://schemas.microsoft.com/office/drawing/2014/main" val="3215269691"/>
                    </a:ext>
                  </a:extLst>
                </a:gridCol>
                <a:gridCol w="817221">
                  <a:extLst>
                    <a:ext uri="{9D8B030D-6E8A-4147-A177-3AD203B41FA5}">
                      <a16:colId xmlns:a16="http://schemas.microsoft.com/office/drawing/2014/main" val="4242642920"/>
                    </a:ext>
                  </a:extLst>
                </a:gridCol>
                <a:gridCol w="430899">
                  <a:extLst>
                    <a:ext uri="{9D8B030D-6E8A-4147-A177-3AD203B41FA5}">
                      <a16:colId xmlns:a16="http://schemas.microsoft.com/office/drawing/2014/main" val="1436993564"/>
                    </a:ext>
                  </a:extLst>
                </a:gridCol>
                <a:gridCol w="594342">
                  <a:extLst>
                    <a:ext uri="{9D8B030D-6E8A-4147-A177-3AD203B41FA5}">
                      <a16:colId xmlns:a16="http://schemas.microsoft.com/office/drawing/2014/main" val="3220654505"/>
                    </a:ext>
                  </a:extLst>
                </a:gridCol>
                <a:gridCol w="985618">
                  <a:extLst>
                    <a:ext uri="{9D8B030D-6E8A-4147-A177-3AD203B41FA5}">
                      <a16:colId xmlns:a16="http://schemas.microsoft.com/office/drawing/2014/main" val="3053073729"/>
                    </a:ext>
                  </a:extLst>
                </a:gridCol>
                <a:gridCol w="102814">
                  <a:extLst>
                    <a:ext uri="{9D8B030D-6E8A-4147-A177-3AD203B41FA5}">
                      <a16:colId xmlns:a16="http://schemas.microsoft.com/office/drawing/2014/main" val="3496862969"/>
                    </a:ext>
                  </a:extLst>
                </a:gridCol>
                <a:gridCol w="784912">
                  <a:extLst>
                    <a:ext uri="{9D8B030D-6E8A-4147-A177-3AD203B41FA5}">
                      <a16:colId xmlns:a16="http://schemas.microsoft.com/office/drawing/2014/main" val="3448398408"/>
                    </a:ext>
                  </a:extLst>
                </a:gridCol>
                <a:gridCol w="720796">
                  <a:extLst>
                    <a:ext uri="{9D8B030D-6E8A-4147-A177-3AD203B41FA5}">
                      <a16:colId xmlns:a16="http://schemas.microsoft.com/office/drawing/2014/main" val="4087358375"/>
                    </a:ext>
                  </a:extLst>
                </a:gridCol>
                <a:gridCol w="102814">
                  <a:extLst>
                    <a:ext uri="{9D8B030D-6E8A-4147-A177-3AD203B41FA5}">
                      <a16:colId xmlns:a16="http://schemas.microsoft.com/office/drawing/2014/main" val="21403367"/>
                    </a:ext>
                  </a:extLst>
                </a:gridCol>
                <a:gridCol w="1149062">
                  <a:extLst>
                    <a:ext uri="{9D8B030D-6E8A-4147-A177-3AD203B41FA5}">
                      <a16:colId xmlns:a16="http://schemas.microsoft.com/office/drawing/2014/main" val="220410917"/>
                    </a:ext>
                  </a:extLst>
                </a:gridCol>
                <a:gridCol w="438388">
                  <a:extLst>
                    <a:ext uri="{9D8B030D-6E8A-4147-A177-3AD203B41FA5}">
                      <a16:colId xmlns:a16="http://schemas.microsoft.com/office/drawing/2014/main" val="2706650489"/>
                    </a:ext>
                  </a:extLst>
                </a:gridCol>
              </a:tblGrid>
              <a:tr h="185010">
                <a:tc gridSpan="8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9144" marB="18288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c</a:t>
                      </a:r>
                      <a:endParaRPr lang="ko-KR" altLang="en-US" sz="1000"/>
                    </a:p>
                  </a:txBody>
                  <a:tcPr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SOP NO.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9144" marB="182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T="0" marB="0"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9144" marB="182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Title: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9144" marB="182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74295" marR="74295" marT="9144" marB="182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4830037"/>
                  </a:ext>
                </a:extLst>
              </a:tr>
              <a:tr h="171795"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</a:t>
                      </a:r>
                    </a:p>
                  </a:txBody>
                  <a:tcPr marL="74295" marR="74295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FF66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</a:t>
                      </a:r>
                    </a:p>
                  </a:txBody>
                  <a:tcPr marL="74295" marR="74295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en-US" altLang="ko-KR" sz="14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295" marR="74295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19"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solidFill>
                            <a:schemeClr val="tx1"/>
                          </a:solidFill>
                        </a:rPr>
                        <a:t>OP0940</a:t>
                      </a:r>
                      <a:endParaRPr lang="ko-KR" alt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2454436"/>
                  </a:ext>
                </a:extLst>
              </a:tr>
              <a:tr h="132151">
                <a:tc gridSpan="3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Ref.</a:t>
                      </a:r>
                    </a:p>
                  </a:txBody>
                  <a:tcPr marL="74295" marR="74295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en-US" altLang="ko-KR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Man.Item No.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Ser.Item No.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Qty</a:t>
                      </a: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Qty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Ref.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Man.Item No.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Ser.Item No.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</a:t>
                      </a: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Qty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3922277"/>
                  </a:ext>
                </a:extLst>
              </a:tr>
              <a:tr h="132151"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C10512366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FLANGE BLANK NW16 ST/ST PACK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ISO250 TRAPPED O-RING VITON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rgbClr val="FF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IE0113474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LOAD LOCK TRANSDUCER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56520841"/>
                  </a:ext>
                </a:extLst>
              </a:tr>
              <a:tr h="132151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C10512501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NW10/16 CLAMPING RING S/S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ISO250 TRAPPED O-RING VITON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24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IE0114222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NW16 HOT SWAP T PORT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8856439"/>
                  </a:ext>
                </a:extLst>
              </a:tr>
              <a:tr h="132151"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C10512490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NW10/16 TRAPPED O RING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ISO250 TRAPPED O-RING VITON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24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C33255000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SPEEDIVALVE SP16L VITON LIGHT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3966801"/>
                  </a:ext>
                </a:extLst>
              </a:tr>
              <a:tr h="133672"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36777566"/>
                  </a:ext>
                </a:extLst>
              </a:tr>
              <a:tr h="132151">
                <a:tc gridSpan="5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FF6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9144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4295" marR="7429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7911635"/>
                  </a:ext>
                </a:extLst>
              </a:tr>
              <a:tr h="4628533">
                <a:tc gridSpan="7"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Instruction:</a:t>
                      </a:r>
                    </a:p>
                    <a:p>
                      <a:pPr latinLnBrk="1"/>
                      <a:endParaRPr lang="en-US" altLang="ko-KR" sz="10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  <a:p>
                      <a:pPr latinLnBrk="1"/>
                      <a:endParaRPr lang="en-US" altLang="ko-KR" sz="10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  <a:p>
                      <a:pPr marL="228600" indent="-228600">
                        <a:buFont typeface="+mj-lt"/>
                        <a:buAutoNum type="arabicPeriod"/>
                      </a:pP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그림과 같이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SRC1 ~ FAC Module 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세 번째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N2 Back line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에 조립하세요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.</a:t>
                      </a:r>
                      <a:b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</a:br>
                      <a:r>
                        <a:rPr lang="en-GB" altLang="ko-KR" sz="1000" dirty="0">
                          <a:solidFill>
                            <a:srgbClr val="0070C0"/>
                          </a:solidFill>
                          <a:effectLst/>
                          <a:latin typeface="Calibri (본문)"/>
                          <a:ea typeface="바탕" panose="02030600000101010101" pitchFamily="18" charset="-127"/>
                        </a:rPr>
                        <a:t>(Assemble the N2 line on the </a:t>
                      </a:r>
                      <a:r>
                        <a:rPr lang="en-US" altLang="ko-KR" sz="1000" dirty="0">
                          <a:solidFill>
                            <a:srgbClr val="0070C0"/>
                          </a:solidFill>
                          <a:effectLst/>
                          <a:latin typeface="Calibri (본문)"/>
                          <a:ea typeface="바탕" panose="02030600000101010101" pitchFamily="18" charset="-127"/>
                        </a:rPr>
                        <a:t>third</a:t>
                      </a:r>
                      <a:r>
                        <a:rPr lang="en-GB" altLang="ko-KR" sz="1000" dirty="0">
                          <a:solidFill>
                            <a:srgbClr val="0070C0"/>
                          </a:solidFill>
                          <a:effectLst/>
                          <a:latin typeface="Calibri (본문)"/>
                          <a:ea typeface="바탕" panose="02030600000101010101" pitchFamily="18" charset="-127"/>
                        </a:rPr>
                        <a:t> line of N2 back line of SRC1 ~ FAC module.) 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endParaRPr lang="ko-KR" altLang="ko-KR" sz="1050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74295" marR="74295" marT="37148" marB="37148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15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6913290"/>
                  </a:ext>
                </a:extLst>
              </a:tr>
              <a:tr h="326886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Page</a:t>
                      </a:r>
                    </a:p>
                  </a:txBody>
                  <a:tcPr marL="74295" marR="74295" marT="37148" marB="37148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940</a:t>
                      </a: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b="1" dirty="0"/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Issue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01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Approved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999999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SOP TEMPLATE – SINGLE LANDSCAPE v5.doc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4295" marR="74295" marT="37148" marB="37148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1874398"/>
                  </a:ext>
                </a:extLst>
              </a:tr>
            </a:tbl>
          </a:graphicData>
        </a:graphic>
      </p:graphicFrame>
      <p:sp>
        <p:nvSpPr>
          <p:cNvPr id="55" name="직사각형 54">
            <a:extLst>
              <a:ext uri="{FF2B5EF4-FFF2-40B4-BE49-F238E27FC236}">
                <a16:creationId xmlns:a16="http://schemas.microsoft.com/office/drawing/2014/main" id="{210971BB-FF72-4222-97B3-31E8A3AFBC12}"/>
              </a:ext>
            </a:extLst>
          </p:cNvPr>
          <p:cNvSpPr/>
          <p:nvPr/>
        </p:nvSpPr>
        <p:spPr>
          <a:xfrm>
            <a:off x="231072" y="6519446"/>
            <a:ext cx="944385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tabLst>
                <a:tab pos="2057400" algn="ctr"/>
                <a:tab pos="4114800" algn="r"/>
                <a:tab pos="2057400" algn="ctr"/>
                <a:tab pos="4414838" algn="r"/>
              </a:tabLst>
            </a:pPr>
            <a:r>
              <a:rPr lang="en-GB" altLang="ko-KR" sz="7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맑은 고딕" panose="020B0503020000020004" pitchFamily="50" charset="-127"/>
              </a:rPr>
              <a:t>Copyright © Edwards Group plc 2020</a:t>
            </a:r>
            <a:endParaRPr lang="ko-KR" altLang="ko-KR" sz="700" dirty="0">
              <a:latin typeface="Times New Roman" panose="02020603050405020304" pitchFamily="18" charset="0"/>
              <a:ea typeface="맑은 고딕" panose="020B0503020000020004" pitchFamily="50" charset="-127"/>
            </a:endParaRPr>
          </a:p>
          <a:p>
            <a:pPr algn="ctr">
              <a:tabLst>
                <a:tab pos="2057400" algn="ctr"/>
                <a:tab pos="4114800" algn="r"/>
                <a:tab pos="2057400" algn="ctr"/>
                <a:tab pos="4414838" algn="r"/>
              </a:tabLst>
            </a:pPr>
            <a:r>
              <a:rPr lang="en-GB" altLang="ko-KR" sz="7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맑은 고딕" panose="020B0503020000020004" pitchFamily="50" charset="-127"/>
              </a:rPr>
              <a:t>Company Confidential Document.  This document can only be shared with 3</a:t>
            </a:r>
            <a:r>
              <a:rPr lang="en-GB" altLang="ko-KR" sz="700" baseline="300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맑은 고딕" panose="020B0503020000020004" pitchFamily="50" charset="-127"/>
              </a:rPr>
              <a:t>rd</a:t>
            </a:r>
            <a:r>
              <a:rPr lang="en-GB" altLang="ko-KR" sz="7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맑은 고딕" panose="020B0503020000020004" pitchFamily="50" charset="-127"/>
              </a:rPr>
              <a:t> parties with the written permission of the legal department or if an NDA is in place.  If printed this document should be shredded when disposed of.</a:t>
            </a:r>
            <a:endParaRPr lang="ko-KR" altLang="ko-KR" sz="700" dirty="0">
              <a:latin typeface="Times New Roman" panose="02020603050405020304" pitchFamily="18" charset="0"/>
              <a:ea typeface="맑은 고딕" panose="020B0503020000020004" pitchFamily="50" charset="-127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2D78D4A2-CD5A-42FC-8BC6-C2ACA8495B4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293" y="174391"/>
            <a:ext cx="824386" cy="17509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62155E7-3C2E-4365-AC97-E98DE2E877E2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3108" y="1711264"/>
            <a:ext cx="2634404" cy="1580080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A028CE61-D372-4F64-B479-184D77DF78E2}"/>
              </a:ext>
            </a:extLst>
          </p:cNvPr>
          <p:cNvSpPr/>
          <p:nvPr/>
        </p:nvSpPr>
        <p:spPr>
          <a:xfrm>
            <a:off x="2792091" y="2605395"/>
            <a:ext cx="690932" cy="603681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FF0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B69C372-5A78-4DB6-8651-1639A04BC65E}"/>
              </a:ext>
            </a:extLst>
          </p:cNvPr>
          <p:cNvSpPr txBox="1"/>
          <p:nvPr/>
        </p:nvSpPr>
        <p:spPr>
          <a:xfrm>
            <a:off x="2031697" y="3411244"/>
            <a:ext cx="2517226" cy="430887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/>
              <a:t>Top Panel </a:t>
            </a:r>
            <a:r>
              <a:rPr lang="ko-KR" altLang="en-US" sz="1100" dirty="0"/>
              <a:t>완료 후 조립하세요</a:t>
            </a:r>
            <a:r>
              <a:rPr lang="en-US" altLang="ko-KR" sz="1100" dirty="0"/>
              <a:t>.</a:t>
            </a:r>
          </a:p>
          <a:p>
            <a:pPr algn="ctr"/>
            <a:r>
              <a:rPr lang="en-US" altLang="ko-KR" sz="1100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(Assemble after Top panel assembly.)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EB02755-5968-45BA-AC79-7F3D114CA9D8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2462" y="2977861"/>
            <a:ext cx="5002465" cy="2993994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51F43DD0-5D0A-44A2-8293-CCB8E9C88975}"/>
              </a:ext>
            </a:extLst>
          </p:cNvPr>
          <p:cNvSpPr txBox="1"/>
          <p:nvPr/>
        </p:nvSpPr>
        <p:spPr>
          <a:xfrm>
            <a:off x="3210619" y="4378456"/>
            <a:ext cx="1303978" cy="338554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C10512366</a:t>
            </a: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0A20A361-C867-42A2-9DF3-67EB424707A4}"/>
              </a:ext>
            </a:extLst>
          </p:cNvPr>
          <p:cNvCxnSpPr>
            <a:cxnSpLocks/>
            <a:endCxn id="26" idx="3"/>
          </p:cNvCxnSpPr>
          <p:nvPr/>
        </p:nvCxnSpPr>
        <p:spPr>
          <a:xfrm flipH="1">
            <a:off x="4514597" y="4547733"/>
            <a:ext cx="501286" cy="0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B838941A-0741-42AE-91AF-962BAE51F093}"/>
              </a:ext>
            </a:extLst>
          </p:cNvPr>
          <p:cNvSpPr txBox="1"/>
          <p:nvPr/>
        </p:nvSpPr>
        <p:spPr>
          <a:xfrm>
            <a:off x="5538048" y="2513738"/>
            <a:ext cx="1303978" cy="338554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C33255000</a:t>
            </a: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1C65FC99-A659-4D37-972A-B1323344D461}"/>
              </a:ext>
            </a:extLst>
          </p:cNvPr>
          <p:cNvCxnSpPr>
            <a:cxnSpLocks/>
            <a:endCxn id="31" idx="2"/>
          </p:cNvCxnSpPr>
          <p:nvPr/>
        </p:nvCxnSpPr>
        <p:spPr>
          <a:xfrm flipV="1">
            <a:off x="6190037" y="2852292"/>
            <a:ext cx="0" cy="769797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04363353-AD75-4E41-96B6-C269FC73390F}"/>
              </a:ext>
            </a:extLst>
          </p:cNvPr>
          <p:cNvSpPr txBox="1"/>
          <p:nvPr/>
        </p:nvSpPr>
        <p:spPr>
          <a:xfrm>
            <a:off x="4607512" y="5319082"/>
            <a:ext cx="1303978" cy="338554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IE0113474</a:t>
            </a: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A8D5D407-852E-4B40-8B5B-C9C4BA99EF4A}"/>
              </a:ext>
            </a:extLst>
          </p:cNvPr>
          <p:cNvCxnSpPr>
            <a:cxnSpLocks/>
            <a:endCxn id="37" idx="3"/>
          </p:cNvCxnSpPr>
          <p:nvPr/>
        </p:nvCxnSpPr>
        <p:spPr>
          <a:xfrm flipH="1">
            <a:off x="5911490" y="5488359"/>
            <a:ext cx="501286" cy="0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BC105026-DC6B-46A0-AE4F-FDAFCC29D8DE}"/>
              </a:ext>
            </a:extLst>
          </p:cNvPr>
          <p:cNvSpPr txBox="1"/>
          <p:nvPr/>
        </p:nvSpPr>
        <p:spPr>
          <a:xfrm>
            <a:off x="7616903" y="3039799"/>
            <a:ext cx="1303978" cy="338554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IE0114222</a:t>
            </a: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E73B8F5E-88AC-4483-A0C4-7C82731574E5}"/>
              </a:ext>
            </a:extLst>
          </p:cNvPr>
          <p:cNvCxnSpPr>
            <a:cxnSpLocks/>
            <a:endCxn id="39" idx="2"/>
          </p:cNvCxnSpPr>
          <p:nvPr/>
        </p:nvCxnSpPr>
        <p:spPr>
          <a:xfrm flipV="1">
            <a:off x="8268892" y="3378353"/>
            <a:ext cx="0" cy="769797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C6E8E456-E3C4-4229-B6AF-A107BDC8E1F7}"/>
              </a:ext>
            </a:extLst>
          </p:cNvPr>
          <p:cNvSpPr txBox="1"/>
          <p:nvPr/>
        </p:nvSpPr>
        <p:spPr>
          <a:xfrm>
            <a:off x="8482504" y="5501888"/>
            <a:ext cx="1303978" cy="584775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C10512501</a:t>
            </a:r>
          </a:p>
          <a:p>
            <a:pPr algn="ctr"/>
            <a:r>
              <a:rPr lang="en-US" altLang="ko-KR" sz="1600" dirty="0"/>
              <a:t>C10512490</a:t>
            </a: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7493939D-96B1-474C-A2E5-096F73D24C62}"/>
              </a:ext>
            </a:extLst>
          </p:cNvPr>
          <p:cNvCxnSpPr>
            <a:cxnSpLocks/>
            <a:endCxn id="41" idx="0"/>
          </p:cNvCxnSpPr>
          <p:nvPr/>
        </p:nvCxnSpPr>
        <p:spPr>
          <a:xfrm>
            <a:off x="9134493" y="5131293"/>
            <a:ext cx="0" cy="370595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309">
            <a:extLst>
              <a:ext uri="{FF2B5EF4-FFF2-40B4-BE49-F238E27FC236}">
                <a16:creationId xmlns:a16="http://schemas.microsoft.com/office/drawing/2014/main" id="{81C718C8-E574-4B9B-8CBA-82E323C073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0229" y="1731719"/>
            <a:ext cx="394698" cy="311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4C9FBDEA-16E5-49D1-BB2C-D0F14A959BEA}"/>
              </a:ext>
            </a:extLst>
          </p:cNvPr>
          <p:cNvSpPr txBox="1"/>
          <p:nvPr/>
        </p:nvSpPr>
        <p:spPr>
          <a:xfrm>
            <a:off x="5566193" y="1676327"/>
            <a:ext cx="3568300" cy="430887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모든 </a:t>
            </a:r>
            <a:r>
              <a:rPr lang="en-US" altLang="ko-KR" sz="1100" dirty="0"/>
              <a:t>Pump slice</a:t>
            </a:r>
            <a:r>
              <a:rPr lang="ko-KR" altLang="en-US" sz="1100" dirty="0"/>
              <a:t>에 똑같이 조립하세요</a:t>
            </a:r>
            <a:r>
              <a:rPr lang="en-US" altLang="ko-KR" sz="1100" dirty="0"/>
              <a:t>.</a:t>
            </a:r>
          </a:p>
          <a:p>
            <a:pPr algn="ctr"/>
            <a:r>
              <a:rPr lang="en-US" altLang="ko-KR" sz="1100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(Assemble to</a:t>
            </a:r>
            <a:r>
              <a:rPr lang="ko-KR" altLang="en-US" sz="1100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100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all pump slices as same as left picture.)</a:t>
            </a:r>
          </a:p>
        </p:txBody>
      </p:sp>
    </p:spTree>
    <p:extLst>
      <p:ext uri="{BB962C8B-B14F-4D97-AF65-F5344CB8AC3E}">
        <p14:creationId xmlns:p14="http://schemas.microsoft.com/office/powerpoint/2010/main" val="15418368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Final_x0020_Approver xmlns="fa70cfd4-b07d-407f-a8c9-363a84c1f5e9">
      <UserInfo>
        <DisplayName/>
        <AccountId xsi:nil="true"/>
        <AccountType/>
      </UserInfo>
    </Final_x0020_Approver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C7C5E9B038DB34EBA02DC6C93A4A72D" ma:contentTypeVersion="3" ma:contentTypeDescription="Create a new document." ma:contentTypeScope="" ma:versionID="888b3c13c8ad2319aea763e2d8fe5adb">
  <xsd:schema xmlns:xsd="http://www.w3.org/2001/XMLSchema" xmlns:xs="http://www.w3.org/2001/XMLSchema" xmlns:p="http://schemas.microsoft.com/office/2006/metadata/properties" xmlns:ns2="87b5a66e-eb69-4848-9969-dd1f434fb074" xmlns:ns3="fa70cfd4-b07d-407f-a8c9-363a84c1f5e9" targetNamespace="http://schemas.microsoft.com/office/2006/metadata/properties" ma:root="true" ma:fieldsID="1bbabc5ed79801b7a8035c7d3cc59a7e" ns2:_="" ns3:_="">
    <xsd:import namespace="87b5a66e-eb69-4848-9969-dd1f434fb074"/>
    <xsd:import namespace="fa70cfd4-b07d-407f-a8c9-363a84c1f5e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Final_x0020_Approve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7b5a66e-eb69-4848-9969-dd1f434fb07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a70cfd4-b07d-407f-a8c9-363a84c1f5e9" elementFormDefault="qualified">
    <xsd:import namespace="http://schemas.microsoft.com/office/2006/documentManagement/types"/>
    <xsd:import namespace="http://schemas.microsoft.com/office/infopath/2007/PartnerControls"/>
    <xsd:element name="Final_x0020_Approver" ma:index="10" nillable="true" ma:displayName="Final Approver" ma:list="UserInfo" ma:SharePointGroup="0" ma:internalName="Final_x0020_Approver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CEBED42-01DC-41DE-A093-3E751ACD14EC}">
  <ds:schemaRefs>
    <ds:schemaRef ds:uri="87b5a66e-eb69-4848-9969-dd1f434fb074"/>
    <ds:schemaRef ds:uri="fa70cfd4-b07d-407f-a8c9-363a84c1f5e9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F863E0B1-2A1C-4EC2-BC5E-206278738D70}">
  <ds:schemaRefs>
    <ds:schemaRef ds:uri="87b5a66e-eb69-4848-9969-dd1f434fb074"/>
    <ds:schemaRef ds:uri="fa70cfd4-b07d-407f-a8c9-363a84c1f5e9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F80797EE-6D59-4F6C-9B3D-51476780E49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8961</TotalTime>
  <Words>18111</Words>
  <Application>Microsoft Office PowerPoint</Application>
  <PresentationFormat>A4 용지(210x297mm)</PresentationFormat>
  <Paragraphs>4553</Paragraphs>
  <Slides>93</Slides>
  <Notes>80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93</vt:i4>
      </vt:variant>
    </vt:vector>
  </HeadingPairs>
  <TitlesOfParts>
    <vt:vector size="100" baseType="lpstr">
      <vt:lpstr>Calibri (본문)</vt:lpstr>
      <vt:lpstr>맑은 고딕</vt:lpstr>
      <vt:lpstr>Arial</vt:lpstr>
      <vt:lpstr>Calibri</vt:lpstr>
      <vt:lpstr>Calibri Light</vt:lpstr>
      <vt:lpstr>Times New Roman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Kim, Sun (Sunkyu)</dc:creator>
  <cp:lastModifiedBy>Gerald Park</cp:lastModifiedBy>
  <cp:revision>180</cp:revision>
  <dcterms:created xsi:type="dcterms:W3CDTF">2020-02-13T07:17:02Z</dcterms:created>
  <dcterms:modified xsi:type="dcterms:W3CDTF">2022-11-07T09:14:18Z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0x010100EC7C5E9B038DB34EBA02DC6C93A4A72D</vt:lpwstr>
  </property>
</Properties>
</file>